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Lst>
  <p:sldIdLst>
    <p:sldId id="256" r:id="rId4"/>
    <p:sldId id="257" r:id="rId5"/>
    <p:sldId id="282" r:id="rId6"/>
    <p:sldId id="281" r:id="rId7"/>
    <p:sldId id="258" r:id="rId8"/>
    <p:sldId id="259" r:id="rId9"/>
    <p:sldId id="263" r:id="rId10"/>
    <p:sldId id="261" r:id="rId11"/>
    <p:sldId id="264" r:id="rId12"/>
    <p:sldId id="265" r:id="rId13"/>
    <p:sldId id="266" r:id="rId14"/>
    <p:sldId id="267" r:id="rId15"/>
    <p:sldId id="268" r:id="rId16"/>
    <p:sldId id="276" r:id="rId17"/>
    <p:sldId id="275" r:id="rId18"/>
    <p:sldId id="274" r:id="rId19"/>
    <p:sldId id="272" r:id="rId20"/>
    <p:sldId id="277" r:id="rId21"/>
    <p:sldId id="279" r:id="rId22"/>
    <p:sldId id="278" r:id="rId23"/>
    <p:sldId id="280" r:id="rId24"/>
    <p:sldId id="28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9B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ECC014-5D99-B274-D2FE-F8D1243453E3}" v="99" dt="2025-01-20T09:43:48.1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xi Barrera" userId="S::auxi@theecologycentre.org::95082bc3-4fcf-4782-8b1f-e20c75d7bd13" providerId="AD" clId="Web-{03B48EA6-0197-9437-E64A-809BC0C573CD}"/>
    <pc:docChg chg="addSld modSld">
      <pc:chgData name="Auxi Barrera" userId="S::auxi@theecologycentre.org::95082bc3-4fcf-4782-8b1f-e20c75d7bd13" providerId="AD" clId="Web-{03B48EA6-0197-9437-E64A-809BC0C573CD}" dt="2024-10-15T09:04:06.528" v="85" actId="20577"/>
      <pc:docMkLst>
        <pc:docMk/>
      </pc:docMkLst>
      <pc:sldChg chg="addSp delSp modSp mod setBg setClrOvrMap">
        <pc:chgData name="Auxi Barrera" userId="S::auxi@theecologycentre.org::95082bc3-4fcf-4782-8b1f-e20c75d7bd13" providerId="AD" clId="Web-{03B48EA6-0197-9437-E64A-809BC0C573CD}" dt="2024-10-15T08:53:53.180" v="27" actId="1076"/>
        <pc:sldMkLst>
          <pc:docMk/>
          <pc:sldMk cId="109857222" sldId="256"/>
        </pc:sldMkLst>
        <pc:spChg chg="mod">
          <ac:chgData name="Auxi Barrera" userId="S::auxi@theecologycentre.org::95082bc3-4fcf-4782-8b1f-e20c75d7bd13" providerId="AD" clId="Web-{03B48EA6-0197-9437-E64A-809BC0C573CD}" dt="2024-10-15T08:53:53.180" v="27" actId="1076"/>
          <ac:spMkLst>
            <pc:docMk/>
            <pc:sldMk cId="109857222" sldId="256"/>
            <ac:spMk id="2" creationId="{00000000-0000-0000-0000-000000000000}"/>
          </ac:spMkLst>
        </pc:spChg>
        <pc:spChg chg="mod">
          <ac:chgData name="Auxi Barrera" userId="S::auxi@theecologycentre.org::95082bc3-4fcf-4782-8b1f-e20c75d7bd13" providerId="AD" clId="Web-{03B48EA6-0197-9437-E64A-809BC0C573CD}" dt="2024-10-15T08:53:28.882" v="23"/>
          <ac:spMkLst>
            <pc:docMk/>
            <pc:sldMk cId="109857222" sldId="256"/>
            <ac:spMk id="3" creationId="{00000000-0000-0000-0000-000000000000}"/>
          </ac:spMkLst>
        </pc:spChg>
        <pc:spChg chg="add del">
          <ac:chgData name="Auxi Barrera" userId="S::auxi@theecologycentre.org::95082bc3-4fcf-4782-8b1f-e20c75d7bd13" providerId="AD" clId="Web-{03B48EA6-0197-9437-E64A-809BC0C573CD}" dt="2024-10-15T08:50:59.033" v="2"/>
          <ac:spMkLst>
            <pc:docMk/>
            <pc:sldMk cId="109857222" sldId="256"/>
            <ac:spMk id="9" creationId="{71B2258F-86CA-4D4D-8270-BC05FCDEBFB3}"/>
          </ac:spMkLst>
        </pc:spChg>
        <pc:spChg chg="add del">
          <ac:chgData name="Auxi Barrera" userId="S::auxi@theecologycentre.org::95082bc3-4fcf-4782-8b1f-e20c75d7bd13" providerId="AD" clId="Web-{03B48EA6-0197-9437-E64A-809BC0C573CD}" dt="2024-10-15T08:53:28.882" v="23"/>
          <ac:spMkLst>
            <pc:docMk/>
            <pc:sldMk cId="109857222" sldId="256"/>
            <ac:spMk id="11" creationId="{D5B012D8-7F27-4758-9AC6-C889B154BD73}"/>
          </ac:spMkLst>
        </pc:spChg>
        <pc:spChg chg="add del">
          <ac:chgData name="Auxi Barrera" userId="S::auxi@theecologycentre.org::95082bc3-4fcf-4782-8b1f-e20c75d7bd13" providerId="AD" clId="Web-{03B48EA6-0197-9437-E64A-809BC0C573CD}" dt="2024-10-15T08:53:28.882" v="23"/>
          <ac:spMkLst>
            <pc:docMk/>
            <pc:sldMk cId="109857222" sldId="256"/>
            <ac:spMk id="12" creationId="{6F828D28-8E09-41CC-8229-3070B5467A96}"/>
          </ac:spMkLst>
        </pc:spChg>
        <pc:spChg chg="add del">
          <ac:chgData name="Auxi Barrera" userId="S::auxi@theecologycentre.org::95082bc3-4fcf-4782-8b1f-e20c75d7bd13" providerId="AD" clId="Web-{03B48EA6-0197-9437-E64A-809BC0C573CD}" dt="2024-10-15T08:53:28.882" v="23"/>
          <ac:spMkLst>
            <pc:docMk/>
            <pc:sldMk cId="109857222" sldId="256"/>
            <ac:spMk id="13" creationId="{4063B759-00FC-46D1-9898-8E8625268FAF}"/>
          </ac:spMkLst>
        </pc:spChg>
        <pc:spChg chg="add">
          <ac:chgData name="Auxi Barrera" userId="S::auxi@theecologycentre.org::95082bc3-4fcf-4782-8b1f-e20c75d7bd13" providerId="AD" clId="Web-{03B48EA6-0197-9437-E64A-809BC0C573CD}" dt="2024-10-15T08:53:28.882" v="23"/>
          <ac:spMkLst>
            <pc:docMk/>
            <pc:sldMk cId="109857222" sldId="256"/>
            <ac:spMk id="18" creationId="{B9E248E0-55F8-4E45-A07F-B49E0EEA97ED}"/>
          </ac:spMkLst>
        </pc:spChg>
        <pc:spChg chg="add">
          <ac:chgData name="Auxi Barrera" userId="S::auxi@theecologycentre.org::95082bc3-4fcf-4782-8b1f-e20c75d7bd13" providerId="AD" clId="Web-{03B48EA6-0197-9437-E64A-809BC0C573CD}" dt="2024-10-15T08:53:28.882" v="23"/>
          <ac:spMkLst>
            <pc:docMk/>
            <pc:sldMk cId="109857222" sldId="256"/>
            <ac:spMk id="20" creationId="{311F016A-A753-449B-9EA6-322199B7119E}"/>
          </ac:spMkLst>
        </pc:spChg>
        <pc:picChg chg="add del mod ord">
          <ac:chgData name="Auxi Barrera" userId="S::auxi@theecologycentre.org::95082bc3-4fcf-4782-8b1f-e20c75d7bd13" providerId="AD" clId="Web-{03B48EA6-0197-9437-E64A-809BC0C573CD}" dt="2024-10-15T08:53:42.445" v="25" actId="1076"/>
          <ac:picMkLst>
            <pc:docMk/>
            <pc:sldMk cId="109857222" sldId="256"/>
            <ac:picMk id="4" creationId="{A98320FC-09A3-C57D-44AB-EFB2E4D4C646}"/>
          </ac:picMkLst>
        </pc:picChg>
        <pc:picChg chg="add del mod">
          <ac:chgData name="Auxi Barrera" userId="S::auxi@theecologycentre.org::95082bc3-4fcf-4782-8b1f-e20c75d7bd13" providerId="AD" clId="Web-{03B48EA6-0197-9437-E64A-809BC0C573CD}" dt="2024-10-15T08:52:42.006" v="21"/>
          <ac:picMkLst>
            <pc:docMk/>
            <pc:sldMk cId="109857222" sldId="256"/>
            <ac:picMk id="5" creationId="{508EB075-3656-E5C5-7E49-EF3AA6CAE505}"/>
          </ac:picMkLst>
        </pc:picChg>
        <pc:picChg chg="add mod">
          <ac:chgData name="Auxi Barrera" userId="S::auxi@theecologycentre.org::95082bc3-4fcf-4782-8b1f-e20c75d7bd13" providerId="AD" clId="Web-{03B48EA6-0197-9437-E64A-809BC0C573CD}" dt="2024-10-15T08:53:28.882" v="23"/>
          <ac:picMkLst>
            <pc:docMk/>
            <pc:sldMk cId="109857222" sldId="256"/>
            <ac:picMk id="6" creationId="{92ACD3E6-5DAB-9BF2-C088-F3641BA50DC5}"/>
          </ac:picMkLst>
        </pc:picChg>
      </pc:sldChg>
      <pc:sldChg chg="modSp new">
        <pc:chgData name="Auxi Barrera" userId="S::auxi@theecologycentre.org::95082bc3-4fcf-4782-8b1f-e20c75d7bd13" providerId="AD" clId="Web-{03B48EA6-0197-9437-E64A-809BC0C573CD}" dt="2024-10-15T09:04:06.528" v="85" actId="20577"/>
        <pc:sldMkLst>
          <pc:docMk/>
          <pc:sldMk cId="2434543308" sldId="257"/>
        </pc:sldMkLst>
        <pc:spChg chg="mod">
          <ac:chgData name="Auxi Barrera" userId="S::auxi@theecologycentre.org::95082bc3-4fcf-4782-8b1f-e20c75d7bd13" providerId="AD" clId="Web-{03B48EA6-0197-9437-E64A-809BC0C573CD}" dt="2024-10-15T09:03:49.231" v="82" actId="1076"/>
          <ac:spMkLst>
            <pc:docMk/>
            <pc:sldMk cId="2434543308" sldId="257"/>
            <ac:spMk id="2" creationId="{92BCA5F2-A2F3-1B8E-3ACF-DA75430F8204}"/>
          </ac:spMkLst>
        </pc:spChg>
        <pc:spChg chg="mod">
          <ac:chgData name="Auxi Barrera" userId="S::auxi@theecologycentre.org::95082bc3-4fcf-4782-8b1f-e20c75d7bd13" providerId="AD" clId="Web-{03B48EA6-0197-9437-E64A-809BC0C573CD}" dt="2024-10-15T09:04:06.528" v="85" actId="20577"/>
          <ac:spMkLst>
            <pc:docMk/>
            <pc:sldMk cId="2434543308" sldId="257"/>
            <ac:spMk id="3" creationId="{43E83ABA-EFD6-9380-57B9-820EF0D9A0E4}"/>
          </ac:spMkLst>
        </pc:spChg>
      </pc:sldChg>
    </pc:docChg>
  </pc:docChgLst>
  <pc:docChgLst>
    <pc:chgData name="Chris Pearson" userId="S::chris@theecologycentre.org::13351a87-ba71-4877-a0e7-c5a52345e0b6" providerId="AD" clId="Web-{505FEBC5-5139-DD6F-F63D-83E80E7CC66C}"/>
    <pc:docChg chg="addSld modSld sldOrd">
      <pc:chgData name="Chris Pearson" userId="S::chris@theecologycentre.org::13351a87-ba71-4877-a0e7-c5a52345e0b6" providerId="AD" clId="Web-{505FEBC5-5139-DD6F-F63D-83E80E7CC66C}" dt="2024-12-16T15:38:56.471" v="422" actId="1076"/>
      <pc:docMkLst>
        <pc:docMk/>
      </pc:docMkLst>
      <pc:sldChg chg="modSp new ord">
        <pc:chgData name="Chris Pearson" userId="S::chris@theecologycentre.org::13351a87-ba71-4877-a0e7-c5a52345e0b6" providerId="AD" clId="Web-{505FEBC5-5139-DD6F-F63D-83E80E7CC66C}" dt="2024-12-16T15:34:13.569" v="384" actId="20577"/>
        <pc:sldMkLst>
          <pc:docMk/>
          <pc:sldMk cId="2843041761" sldId="260"/>
        </pc:sldMkLst>
        <pc:spChg chg="mod">
          <ac:chgData name="Chris Pearson" userId="S::chris@theecologycentre.org::13351a87-ba71-4877-a0e7-c5a52345e0b6" providerId="AD" clId="Web-{505FEBC5-5139-DD6F-F63D-83E80E7CC66C}" dt="2024-12-16T14:30:09.108" v="8" actId="20577"/>
          <ac:spMkLst>
            <pc:docMk/>
            <pc:sldMk cId="2843041761" sldId="260"/>
            <ac:spMk id="2" creationId="{C0DD59DC-8377-8222-AF1D-0415BEE348EC}"/>
          </ac:spMkLst>
        </pc:spChg>
        <pc:spChg chg="mod">
          <ac:chgData name="Chris Pearson" userId="S::chris@theecologycentre.org::13351a87-ba71-4877-a0e7-c5a52345e0b6" providerId="AD" clId="Web-{505FEBC5-5139-DD6F-F63D-83E80E7CC66C}" dt="2024-12-16T15:34:13.569" v="384" actId="20577"/>
          <ac:spMkLst>
            <pc:docMk/>
            <pc:sldMk cId="2843041761" sldId="260"/>
            <ac:spMk id="3" creationId="{BA9FE4E1-6637-C41E-18AE-0B9075E99C18}"/>
          </ac:spMkLst>
        </pc:spChg>
      </pc:sldChg>
      <pc:sldChg chg="addSp delSp modSp new">
        <pc:chgData name="Chris Pearson" userId="S::chris@theecologycentre.org::13351a87-ba71-4877-a0e7-c5a52345e0b6" providerId="AD" clId="Web-{505FEBC5-5139-DD6F-F63D-83E80E7CC66C}" dt="2024-12-16T15:38:56.471" v="422" actId="1076"/>
        <pc:sldMkLst>
          <pc:docMk/>
          <pc:sldMk cId="141101414" sldId="261"/>
        </pc:sldMkLst>
        <pc:spChg chg="mod">
          <ac:chgData name="Chris Pearson" userId="S::chris@theecologycentre.org::13351a87-ba71-4877-a0e7-c5a52345e0b6" providerId="AD" clId="Web-{505FEBC5-5139-DD6F-F63D-83E80E7CC66C}" dt="2024-12-16T15:34:33.601" v="387" actId="20577"/>
          <ac:spMkLst>
            <pc:docMk/>
            <pc:sldMk cId="141101414" sldId="261"/>
            <ac:spMk id="2" creationId="{FE971119-EAD6-CB61-482D-EF363FFD8A24}"/>
          </ac:spMkLst>
        </pc:spChg>
        <pc:spChg chg="del mod">
          <ac:chgData name="Chris Pearson" userId="S::chris@theecologycentre.org::13351a87-ba71-4877-a0e7-c5a52345e0b6" providerId="AD" clId="Web-{505FEBC5-5139-DD6F-F63D-83E80E7CC66C}" dt="2024-12-16T15:35:17.353" v="391"/>
          <ac:spMkLst>
            <pc:docMk/>
            <pc:sldMk cId="141101414" sldId="261"/>
            <ac:spMk id="3" creationId="{B198BEBC-2109-E966-90DA-5C7CA75F1635}"/>
          </ac:spMkLst>
        </pc:spChg>
        <pc:picChg chg="add mod ord">
          <ac:chgData name="Chris Pearson" userId="S::chris@theecologycentre.org::13351a87-ba71-4877-a0e7-c5a52345e0b6" providerId="AD" clId="Web-{505FEBC5-5139-DD6F-F63D-83E80E7CC66C}" dt="2024-12-16T15:38:55.190" v="421" actId="1076"/>
          <ac:picMkLst>
            <pc:docMk/>
            <pc:sldMk cId="141101414" sldId="261"/>
            <ac:picMk id="4" creationId="{FCBA8D08-4A20-7905-8506-3DF499924FB5}"/>
          </ac:picMkLst>
        </pc:picChg>
        <pc:picChg chg="add mod">
          <ac:chgData name="Chris Pearson" userId="S::chris@theecologycentre.org::13351a87-ba71-4877-a0e7-c5a52345e0b6" providerId="AD" clId="Web-{505FEBC5-5139-DD6F-F63D-83E80E7CC66C}" dt="2024-12-16T15:38:56.471" v="422" actId="1076"/>
          <ac:picMkLst>
            <pc:docMk/>
            <pc:sldMk cId="141101414" sldId="261"/>
            <ac:picMk id="5" creationId="{CEF29B07-0030-95FC-7C8B-0161D96B12F3}"/>
          </ac:picMkLst>
        </pc:picChg>
        <pc:picChg chg="add mod">
          <ac:chgData name="Chris Pearson" userId="S::chris@theecologycentre.org::13351a87-ba71-4877-a0e7-c5a52345e0b6" providerId="AD" clId="Web-{505FEBC5-5139-DD6F-F63D-83E80E7CC66C}" dt="2024-12-16T15:38:48.987" v="418" actId="14100"/>
          <ac:picMkLst>
            <pc:docMk/>
            <pc:sldMk cId="141101414" sldId="261"/>
            <ac:picMk id="6" creationId="{ED933667-46E0-0976-D9E3-81403487557A}"/>
          </ac:picMkLst>
        </pc:picChg>
        <pc:picChg chg="add mod">
          <ac:chgData name="Chris Pearson" userId="S::chris@theecologycentre.org::13351a87-ba71-4877-a0e7-c5a52345e0b6" providerId="AD" clId="Web-{505FEBC5-5139-DD6F-F63D-83E80E7CC66C}" dt="2024-12-16T15:38:44.487" v="417" actId="1076"/>
          <ac:picMkLst>
            <pc:docMk/>
            <pc:sldMk cId="141101414" sldId="261"/>
            <ac:picMk id="7" creationId="{05039453-BDA7-A2F6-BE36-F8C8E1A37388}"/>
          </ac:picMkLst>
        </pc:picChg>
      </pc:sldChg>
    </pc:docChg>
  </pc:docChgLst>
  <pc:docChgLst>
    <pc:chgData name="Auxi Barrera" userId="S::auxi@theecologycentre.org::95082bc3-4fcf-4782-8b1f-e20c75d7bd13" providerId="AD" clId="Web-{3D85BA71-0E06-70F6-C66B-B76600132074}"/>
    <pc:docChg chg="addSld modSld">
      <pc:chgData name="Auxi Barrera" userId="S::auxi@theecologycentre.org::95082bc3-4fcf-4782-8b1f-e20c75d7bd13" providerId="AD" clId="Web-{3D85BA71-0E06-70F6-C66B-B76600132074}" dt="2025-01-09T18:02:13.430" v="139"/>
      <pc:docMkLst>
        <pc:docMk/>
      </pc:docMkLst>
      <pc:sldChg chg="addSp delSp modSp mod setBg">
        <pc:chgData name="Auxi Barrera" userId="S::auxi@theecologycentre.org::95082bc3-4fcf-4782-8b1f-e20c75d7bd13" providerId="AD" clId="Web-{3D85BA71-0E06-70F6-C66B-B76600132074}" dt="2025-01-09T17:53:38.193" v="7"/>
        <pc:sldMkLst>
          <pc:docMk/>
          <pc:sldMk cId="1048240348" sldId="270"/>
        </pc:sldMkLst>
        <pc:spChg chg="add del mod">
          <ac:chgData name="Auxi Barrera" userId="S::auxi@theecologycentre.org::95082bc3-4fcf-4782-8b1f-e20c75d7bd13" providerId="AD" clId="Web-{3D85BA71-0E06-70F6-C66B-B76600132074}" dt="2025-01-09T17:53:20.099" v="5"/>
          <ac:spMkLst>
            <pc:docMk/>
            <pc:sldMk cId="1048240348" sldId="270"/>
            <ac:spMk id="3" creationId="{62D9FA5C-C224-900E-1786-6FB6B2A57AB6}"/>
          </ac:spMkLst>
        </pc:spChg>
        <pc:spChg chg="add mod">
          <ac:chgData name="Auxi Barrera" userId="S::auxi@theecologycentre.org::95082bc3-4fcf-4782-8b1f-e20c75d7bd13" providerId="AD" clId="Web-{3D85BA71-0E06-70F6-C66B-B76600132074}" dt="2025-01-09T17:53:38.193" v="7"/>
          <ac:spMkLst>
            <pc:docMk/>
            <pc:sldMk cId="1048240348" sldId="270"/>
            <ac:spMk id="5" creationId="{5C05E92E-0D66-9B16-83A1-D34217ACA724}"/>
          </ac:spMkLst>
        </pc:spChg>
        <pc:spChg chg="add">
          <ac:chgData name="Auxi Barrera" userId="S::auxi@theecologycentre.org::95082bc3-4fcf-4782-8b1f-e20c75d7bd13" providerId="AD" clId="Web-{3D85BA71-0E06-70F6-C66B-B76600132074}" dt="2025-01-09T17:53:38.193" v="7"/>
          <ac:spMkLst>
            <pc:docMk/>
            <pc:sldMk cId="1048240348" sldId="270"/>
            <ac:spMk id="10" creationId="{1BB867FF-FC45-48F7-8104-F89BE54909F1}"/>
          </ac:spMkLst>
        </pc:spChg>
        <pc:spChg chg="add">
          <ac:chgData name="Auxi Barrera" userId="S::auxi@theecologycentre.org::95082bc3-4fcf-4782-8b1f-e20c75d7bd13" providerId="AD" clId="Web-{3D85BA71-0E06-70F6-C66B-B76600132074}" dt="2025-01-09T17:53:38.193" v="7"/>
          <ac:spMkLst>
            <pc:docMk/>
            <pc:sldMk cId="1048240348" sldId="270"/>
            <ac:spMk id="12" creationId="{8BB56887-D0D5-4F0C-9E19-7247EB83C8B7}"/>
          </ac:spMkLst>
        </pc:spChg>
        <pc:spChg chg="add">
          <ac:chgData name="Auxi Barrera" userId="S::auxi@theecologycentre.org::95082bc3-4fcf-4782-8b1f-e20c75d7bd13" providerId="AD" clId="Web-{3D85BA71-0E06-70F6-C66B-B76600132074}" dt="2025-01-09T17:53:38.193" v="7"/>
          <ac:spMkLst>
            <pc:docMk/>
            <pc:sldMk cId="1048240348" sldId="270"/>
            <ac:spMk id="14" creationId="{081E4A58-353D-44AE-B2FC-2A74E2E400F7}"/>
          </ac:spMkLst>
        </pc:spChg>
        <pc:picChg chg="del">
          <ac:chgData name="Auxi Barrera" userId="S::auxi@theecologycentre.org::95082bc3-4fcf-4782-8b1f-e20c75d7bd13" providerId="AD" clId="Web-{3D85BA71-0E06-70F6-C66B-B76600132074}" dt="2025-01-09T17:52:34.363" v="0"/>
          <ac:picMkLst>
            <pc:docMk/>
            <pc:sldMk cId="1048240348" sldId="270"/>
            <ac:picMk id="4" creationId="{AE2C4597-7B0B-27D9-BAA1-B63E08A8FDF1}"/>
          </ac:picMkLst>
        </pc:picChg>
      </pc:sldChg>
      <pc:sldChg chg="addSp delSp modSp mod setBg">
        <pc:chgData name="Auxi Barrera" userId="S::auxi@theecologycentre.org::95082bc3-4fcf-4782-8b1f-e20c75d7bd13" providerId="AD" clId="Web-{3D85BA71-0E06-70F6-C66B-B76600132074}" dt="2025-01-09T17:56:29.105" v="30" actId="20577"/>
        <pc:sldMkLst>
          <pc:docMk/>
          <pc:sldMk cId="4260665464" sldId="271"/>
        </pc:sldMkLst>
        <pc:spChg chg="del">
          <ac:chgData name="Auxi Barrera" userId="S::auxi@theecologycentre.org::95082bc3-4fcf-4782-8b1f-e20c75d7bd13" providerId="AD" clId="Web-{3D85BA71-0E06-70F6-C66B-B76600132074}" dt="2025-01-09T17:54:35.351" v="8"/>
          <ac:spMkLst>
            <pc:docMk/>
            <pc:sldMk cId="4260665464" sldId="271"/>
            <ac:spMk id="2" creationId="{D258D157-EC67-7381-2011-EC99B4C46A69}"/>
          </ac:spMkLst>
        </pc:spChg>
        <pc:spChg chg="del">
          <ac:chgData name="Auxi Barrera" userId="S::auxi@theecologycentre.org::95082bc3-4fcf-4782-8b1f-e20c75d7bd13" providerId="AD" clId="Web-{3D85BA71-0E06-70F6-C66B-B76600132074}" dt="2025-01-09T17:54:40.383" v="9"/>
          <ac:spMkLst>
            <pc:docMk/>
            <pc:sldMk cId="4260665464" sldId="271"/>
            <ac:spMk id="3" creationId="{64EBCDAB-3C64-85D4-CB64-284D7E2D0BA5}"/>
          </ac:spMkLst>
        </pc:spChg>
        <pc:spChg chg="add mod ord">
          <ac:chgData name="Auxi Barrera" userId="S::auxi@theecologycentre.org::95082bc3-4fcf-4782-8b1f-e20c75d7bd13" providerId="AD" clId="Web-{3D85BA71-0E06-70F6-C66B-B76600132074}" dt="2025-01-09T17:56:23.964" v="28"/>
          <ac:spMkLst>
            <pc:docMk/>
            <pc:sldMk cId="4260665464" sldId="271"/>
            <ac:spMk id="4" creationId="{65CF6814-FFA1-713C-0747-534D49648EF5}"/>
          </ac:spMkLst>
        </pc:spChg>
        <pc:spChg chg="add mod">
          <ac:chgData name="Auxi Barrera" userId="S::auxi@theecologycentre.org::95082bc3-4fcf-4782-8b1f-e20c75d7bd13" providerId="AD" clId="Web-{3D85BA71-0E06-70F6-C66B-B76600132074}" dt="2025-01-09T17:56:29.105" v="30" actId="20577"/>
          <ac:spMkLst>
            <pc:docMk/>
            <pc:sldMk cId="4260665464" sldId="271"/>
            <ac:spMk id="5" creationId="{E0FB388B-DA39-5648-46CF-12236F8D4A78}"/>
          </ac:spMkLst>
        </pc:spChg>
        <pc:spChg chg="add">
          <ac:chgData name="Auxi Barrera" userId="S::auxi@theecologycentre.org::95082bc3-4fcf-4782-8b1f-e20c75d7bd13" providerId="AD" clId="Web-{3D85BA71-0E06-70F6-C66B-B76600132074}" dt="2025-01-09T17:56:23.964" v="28"/>
          <ac:spMkLst>
            <pc:docMk/>
            <pc:sldMk cId="4260665464" sldId="271"/>
            <ac:spMk id="10" creationId="{1BB867FF-FC45-48F7-8104-F89BE54909F1}"/>
          </ac:spMkLst>
        </pc:spChg>
        <pc:spChg chg="add">
          <ac:chgData name="Auxi Barrera" userId="S::auxi@theecologycentre.org::95082bc3-4fcf-4782-8b1f-e20c75d7bd13" providerId="AD" clId="Web-{3D85BA71-0E06-70F6-C66B-B76600132074}" dt="2025-01-09T17:56:23.964" v="28"/>
          <ac:spMkLst>
            <pc:docMk/>
            <pc:sldMk cId="4260665464" sldId="271"/>
            <ac:spMk id="12" creationId="{8BB56887-D0D5-4F0C-9E19-7247EB83C8B7}"/>
          </ac:spMkLst>
        </pc:spChg>
        <pc:spChg chg="add">
          <ac:chgData name="Auxi Barrera" userId="S::auxi@theecologycentre.org::95082bc3-4fcf-4782-8b1f-e20c75d7bd13" providerId="AD" clId="Web-{3D85BA71-0E06-70F6-C66B-B76600132074}" dt="2025-01-09T17:56:23.964" v="28"/>
          <ac:spMkLst>
            <pc:docMk/>
            <pc:sldMk cId="4260665464" sldId="271"/>
            <ac:spMk id="14" creationId="{081E4A58-353D-44AE-B2FC-2A74E2E400F7}"/>
          </ac:spMkLst>
        </pc:spChg>
      </pc:sldChg>
      <pc:sldChg chg="addSp modSp new mod setBg">
        <pc:chgData name="Auxi Barrera" userId="S::auxi@theecologycentre.org::95082bc3-4fcf-4782-8b1f-e20c75d7bd13" providerId="AD" clId="Web-{3D85BA71-0E06-70F6-C66B-B76600132074}" dt="2025-01-09T18:02:13.430" v="139"/>
        <pc:sldMkLst>
          <pc:docMk/>
          <pc:sldMk cId="563911862" sldId="272"/>
        </pc:sldMkLst>
        <pc:spChg chg="mod">
          <ac:chgData name="Auxi Barrera" userId="S::auxi@theecologycentre.org::95082bc3-4fcf-4782-8b1f-e20c75d7bd13" providerId="AD" clId="Web-{3D85BA71-0E06-70F6-C66B-B76600132074}" dt="2025-01-09T18:02:13.430" v="139"/>
          <ac:spMkLst>
            <pc:docMk/>
            <pc:sldMk cId="563911862" sldId="272"/>
            <ac:spMk id="2" creationId="{A7769C5A-4493-664A-3F46-D03D43122E8C}"/>
          </ac:spMkLst>
        </pc:spChg>
        <pc:spChg chg="mod">
          <ac:chgData name="Auxi Barrera" userId="S::auxi@theecologycentre.org::95082bc3-4fcf-4782-8b1f-e20c75d7bd13" providerId="AD" clId="Web-{3D85BA71-0E06-70F6-C66B-B76600132074}" dt="2025-01-09T18:02:13.430" v="139"/>
          <ac:spMkLst>
            <pc:docMk/>
            <pc:sldMk cId="563911862" sldId="272"/>
            <ac:spMk id="3" creationId="{09878FEC-291E-FA82-CEEA-18184415A9DA}"/>
          </ac:spMkLst>
        </pc:spChg>
        <pc:spChg chg="add">
          <ac:chgData name="Auxi Barrera" userId="S::auxi@theecologycentre.org::95082bc3-4fcf-4782-8b1f-e20c75d7bd13" providerId="AD" clId="Web-{3D85BA71-0E06-70F6-C66B-B76600132074}" dt="2025-01-09T18:02:13.430" v="139"/>
          <ac:spMkLst>
            <pc:docMk/>
            <pc:sldMk cId="563911862" sldId="272"/>
            <ac:spMk id="8" creationId="{907EF6B7-1338-4443-8C46-6A318D952DFD}"/>
          </ac:spMkLst>
        </pc:spChg>
        <pc:spChg chg="add">
          <ac:chgData name="Auxi Barrera" userId="S::auxi@theecologycentre.org::95082bc3-4fcf-4782-8b1f-e20c75d7bd13" providerId="AD" clId="Web-{3D85BA71-0E06-70F6-C66B-B76600132074}" dt="2025-01-09T18:02:13.430" v="139"/>
          <ac:spMkLst>
            <pc:docMk/>
            <pc:sldMk cId="563911862" sldId="272"/>
            <ac:spMk id="10" creationId="{DAAE4CDD-124C-4DCF-9584-B6033B545DD5}"/>
          </ac:spMkLst>
        </pc:spChg>
        <pc:spChg chg="add">
          <ac:chgData name="Auxi Barrera" userId="S::auxi@theecologycentre.org::95082bc3-4fcf-4782-8b1f-e20c75d7bd13" providerId="AD" clId="Web-{3D85BA71-0E06-70F6-C66B-B76600132074}" dt="2025-01-09T18:02:13.430" v="139"/>
          <ac:spMkLst>
            <pc:docMk/>
            <pc:sldMk cId="563911862" sldId="272"/>
            <ac:spMk id="12" creationId="{081E4A58-353D-44AE-B2FC-2A74E2E400F7}"/>
          </ac:spMkLst>
        </pc:spChg>
      </pc:sldChg>
    </pc:docChg>
  </pc:docChgLst>
  <pc:docChgLst>
    <pc:chgData name="Auxi Barrera" userId="S::auxi@theecologycentre.org::95082bc3-4fcf-4782-8b1f-e20c75d7bd13" providerId="AD" clId="Web-{ECEA29B7-1849-A0A1-B202-008F3F408688}"/>
    <pc:docChg chg="addSld delSld modSld sldOrd">
      <pc:chgData name="Auxi Barrera" userId="S::auxi@theecologycentre.org::95082bc3-4fcf-4782-8b1f-e20c75d7bd13" providerId="AD" clId="Web-{ECEA29B7-1849-A0A1-B202-008F3F408688}" dt="2025-01-16T17:05:48.792" v="1330" actId="1076"/>
      <pc:docMkLst>
        <pc:docMk/>
      </pc:docMkLst>
      <pc:sldChg chg="addSp delSp modSp mod setBg">
        <pc:chgData name="Auxi Barrera" userId="S::auxi@theecologycentre.org::95082bc3-4fcf-4782-8b1f-e20c75d7bd13" providerId="AD" clId="Web-{ECEA29B7-1849-A0A1-B202-008F3F408688}" dt="2025-01-16T16:22:17.339" v="1134" actId="1076"/>
        <pc:sldMkLst>
          <pc:docMk/>
          <pc:sldMk cId="109857222" sldId="256"/>
        </pc:sldMkLst>
        <pc:spChg chg="mod">
          <ac:chgData name="Auxi Barrera" userId="S::auxi@theecologycentre.org::95082bc3-4fcf-4782-8b1f-e20c75d7bd13" providerId="AD" clId="Web-{ECEA29B7-1849-A0A1-B202-008F3F408688}" dt="2025-01-16T16:22:17.339" v="1134" actId="1076"/>
          <ac:spMkLst>
            <pc:docMk/>
            <pc:sldMk cId="109857222" sldId="256"/>
            <ac:spMk id="2" creationId="{00000000-0000-0000-0000-000000000000}"/>
          </ac:spMkLst>
        </pc:spChg>
        <pc:spChg chg="del">
          <ac:chgData name="Auxi Barrera" userId="S::auxi@theecologycentre.org::95082bc3-4fcf-4782-8b1f-e20c75d7bd13" providerId="AD" clId="Web-{ECEA29B7-1849-A0A1-B202-008F3F408688}" dt="2025-01-14T16:11:59.108" v="349"/>
          <ac:spMkLst>
            <pc:docMk/>
            <pc:sldMk cId="109857222" sldId="256"/>
            <ac:spMk id="20" creationId="{311F016A-A753-449B-9EA6-322199B7119E}"/>
          </ac:spMkLst>
        </pc:spChg>
        <pc:picChg chg="mod">
          <ac:chgData name="Auxi Barrera" userId="S::auxi@theecologycentre.org::95082bc3-4fcf-4782-8b1f-e20c75d7bd13" providerId="AD" clId="Web-{ECEA29B7-1849-A0A1-B202-008F3F408688}" dt="2025-01-16T16:21:41.291" v="1127" actId="1076"/>
          <ac:picMkLst>
            <pc:docMk/>
            <pc:sldMk cId="109857222" sldId="256"/>
            <ac:picMk id="4" creationId="{A98320FC-09A3-C57D-44AB-EFB2E4D4C646}"/>
          </ac:picMkLst>
        </pc:picChg>
        <pc:picChg chg="del">
          <ac:chgData name="Auxi Barrera" userId="S::auxi@theecologycentre.org::95082bc3-4fcf-4782-8b1f-e20c75d7bd13" providerId="AD" clId="Web-{ECEA29B7-1849-A0A1-B202-008F3F408688}" dt="2025-01-16T16:21:35.541" v="1126"/>
          <ac:picMkLst>
            <pc:docMk/>
            <pc:sldMk cId="109857222" sldId="256"/>
            <ac:picMk id="6" creationId="{92ACD3E6-5DAB-9BF2-C088-F3641BA50DC5}"/>
          </ac:picMkLst>
        </pc:picChg>
        <pc:picChg chg="add mod">
          <ac:chgData name="Auxi Barrera" userId="S::auxi@theecologycentre.org::95082bc3-4fcf-4782-8b1f-e20c75d7bd13" providerId="AD" clId="Web-{ECEA29B7-1849-A0A1-B202-008F3F408688}" dt="2025-01-16T16:21:59.886" v="1131" actId="1076"/>
          <ac:picMkLst>
            <pc:docMk/>
            <pc:sldMk cId="109857222" sldId="256"/>
            <ac:picMk id="7" creationId="{2CCDD9A4-88B7-80C9-9ABA-2DC8DFB42DDD}"/>
          </ac:picMkLst>
        </pc:picChg>
        <pc:picChg chg="add del">
          <ac:chgData name="Auxi Barrera" userId="S::auxi@theecologycentre.org::95082bc3-4fcf-4782-8b1f-e20c75d7bd13" providerId="AD" clId="Web-{ECEA29B7-1849-A0A1-B202-008F3F408688}" dt="2025-01-16T16:21:55.198" v="1130"/>
          <ac:picMkLst>
            <pc:docMk/>
            <pc:sldMk cId="109857222" sldId="256"/>
            <ac:picMk id="9" creationId="{D1F574AB-25AF-D7CF-4F9D-452BBD1B0EC6}"/>
          </ac:picMkLst>
        </pc:picChg>
      </pc:sldChg>
      <pc:sldChg chg="addSp delSp modSp mod setBg">
        <pc:chgData name="Auxi Barrera" userId="S::auxi@theecologycentre.org::95082bc3-4fcf-4782-8b1f-e20c75d7bd13" providerId="AD" clId="Web-{ECEA29B7-1849-A0A1-B202-008F3F408688}" dt="2025-01-14T16:14:39.646" v="367"/>
        <pc:sldMkLst>
          <pc:docMk/>
          <pc:sldMk cId="2434543308" sldId="257"/>
        </pc:sldMkLst>
        <pc:spChg chg="mod">
          <ac:chgData name="Auxi Barrera" userId="S::auxi@theecologycentre.org::95082bc3-4fcf-4782-8b1f-e20c75d7bd13" providerId="AD" clId="Web-{ECEA29B7-1849-A0A1-B202-008F3F408688}" dt="2025-01-14T16:14:12.223" v="365" actId="1076"/>
          <ac:spMkLst>
            <pc:docMk/>
            <pc:sldMk cId="2434543308" sldId="257"/>
            <ac:spMk id="2" creationId="{92BCA5F2-A2F3-1B8E-3ACF-DA75430F8204}"/>
          </ac:spMkLst>
        </pc:spChg>
        <pc:spChg chg="mod">
          <ac:chgData name="Auxi Barrera" userId="S::auxi@theecologycentre.org::95082bc3-4fcf-4782-8b1f-e20c75d7bd13" providerId="AD" clId="Web-{ECEA29B7-1849-A0A1-B202-008F3F408688}" dt="2025-01-14T16:14:20.567" v="366" actId="1076"/>
          <ac:spMkLst>
            <pc:docMk/>
            <pc:sldMk cId="2434543308" sldId="257"/>
            <ac:spMk id="3" creationId="{43E83ABA-EFD6-9380-57B9-820EF0D9A0E4}"/>
          </ac:spMkLst>
        </pc:spChg>
        <pc:spChg chg="del">
          <ac:chgData name="Auxi Barrera" userId="S::auxi@theecologycentre.org::95082bc3-4fcf-4782-8b1f-e20c75d7bd13" providerId="AD" clId="Web-{ECEA29B7-1849-A0A1-B202-008F3F408688}" dt="2025-01-14T16:13:16.736" v="358"/>
          <ac:spMkLst>
            <pc:docMk/>
            <pc:sldMk cId="2434543308" sldId="257"/>
            <ac:spMk id="23" creationId="{77C59BEC-C4CC-4741-B975-08C543178D3D}"/>
          </ac:spMkLst>
        </pc:spChg>
        <pc:spChg chg="del">
          <ac:chgData name="Auxi Barrera" userId="S::auxi@theecologycentre.org::95082bc3-4fcf-4782-8b1f-e20c75d7bd13" providerId="AD" clId="Web-{ECEA29B7-1849-A0A1-B202-008F3F408688}" dt="2025-01-14T16:13:12.814" v="357"/>
          <ac:spMkLst>
            <pc:docMk/>
            <pc:sldMk cId="2434543308" sldId="257"/>
            <ac:spMk id="25" creationId="{72DEF309-605D-4117-9340-6D589B6C3A34}"/>
          </ac:spMkLst>
        </pc:spChg>
        <pc:spChg chg="del">
          <ac:chgData name="Auxi Barrera" userId="S::auxi@theecologycentre.org::95082bc3-4fcf-4782-8b1f-e20c75d7bd13" providerId="AD" clId="Web-{ECEA29B7-1849-A0A1-B202-008F3F408688}" dt="2025-01-14T16:12:42.501" v="352"/>
          <ac:spMkLst>
            <pc:docMk/>
            <pc:sldMk cId="2434543308" sldId="257"/>
            <ac:spMk id="27" creationId="{A7B99495-F43F-4D80-A44F-2CB4764EB90B}"/>
          </ac:spMkLst>
        </pc:spChg>
        <pc:spChg chg="add">
          <ac:chgData name="Auxi Barrera" userId="S::auxi@theecologycentre.org::95082bc3-4fcf-4782-8b1f-e20c75d7bd13" providerId="AD" clId="Web-{ECEA29B7-1849-A0A1-B202-008F3F408688}" dt="2025-01-14T16:13:16.736" v="358"/>
          <ac:spMkLst>
            <pc:docMk/>
            <pc:sldMk cId="2434543308" sldId="257"/>
            <ac:spMk id="28" creationId="{45D37F4E-DDB4-456B-97E0-9937730A039F}"/>
          </ac:spMkLst>
        </pc:spChg>
        <pc:spChg chg="add">
          <ac:chgData name="Auxi Barrera" userId="S::auxi@theecologycentre.org::95082bc3-4fcf-4782-8b1f-e20c75d7bd13" providerId="AD" clId="Web-{ECEA29B7-1849-A0A1-B202-008F3F408688}" dt="2025-01-14T16:13:16.736" v="358"/>
          <ac:spMkLst>
            <pc:docMk/>
            <pc:sldMk cId="2434543308" sldId="257"/>
            <ac:spMk id="30" creationId="{B2DD41CD-8F47-4F56-AD12-4E2FF7696987}"/>
          </ac:spMkLst>
        </pc:spChg>
        <pc:picChg chg="del mod">
          <ac:chgData name="Auxi Barrera" userId="S::auxi@theecologycentre.org::95082bc3-4fcf-4782-8b1f-e20c75d7bd13" providerId="AD" clId="Web-{ECEA29B7-1849-A0A1-B202-008F3F408688}" dt="2025-01-14T16:13:21.877" v="359"/>
          <ac:picMkLst>
            <pc:docMk/>
            <pc:sldMk cId="2434543308" sldId="257"/>
            <ac:picMk id="5" creationId="{87E0B85A-400D-049A-33A7-D7E584D77656}"/>
          </ac:picMkLst>
        </pc:picChg>
        <pc:picChg chg="add">
          <ac:chgData name="Auxi Barrera" userId="S::auxi@theecologycentre.org::95082bc3-4fcf-4782-8b1f-e20c75d7bd13" providerId="AD" clId="Web-{ECEA29B7-1849-A0A1-B202-008F3F408688}" dt="2025-01-14T16:13:29.659" v="360"/>
          <ac:picMkLst>
            <pc:docMk/>
            <pc:sldMk cId="2434543308" sldId="257"/>
            <ac:picMk id="6" creationId="{4F8DDC5D-B4E4-072E-7D7D-1FE03348A8B0}"/>
          </ac:picMkLst>
        </pc:picChg>
        <pc:picChg chg="del">
          <ac:chgData name="Auxi Barrera" userId="S::auxi@theecologycentre.org::95082bc3-4fcf-4782-8b1f-e20c75d7bd13" providerId="AD" clId="Web-{ECEA29B7-1849-A0A1-B202-008F3F408688}" dt="2025-01-14T16:12:40.344" v="351"/>
          <ac:picMkLst>
            <pc:docMk/>
            <pc:sldMk cId="2434543308" sldId="257"/>
            <ac:picMk id="7" creationId="{1B046A37-F263-0C72-21C6-E2CDBE10384D}"/>
          </ac:picMkLst>
        </pc:picChg>
      </pc:sldChg>
      <pc:sldChg chg="addSp delSp modSp mod setBg">
        <pc:chgData name="Auxi Barrera" userId="S::auxi@theecologycentre.org::95082bc3-4fcf-4782-8b1f-e20c75d7bd13" providerId="AD" clId="Web-{ECEA29B7-1849-A0A1-B202-008F3F408688}" dt="2025-01-14T16:17:03.730" v="372"/>
        <pc:sldMkLst>
          <pc:docMk/>
          <pc:sldMk cId="2975470402" sldId="258"/>
        </pc:sldMkLst>
        <pc:spChg chg="mod">
          <ac:chgData name="Auxi Barrera" userId="S::auxi@theecologycentre.org::95082bc3-4fcf-4782-8b1f-e20c75d7bd13" providerId="AD" clId="Web-{ECEA29B7-1849-A0A1-B202-008F3F408688}" dt="2025-01-14T16:16:30.307" v="369"/>
          <ac:spMkLst>
            <pc:docMk/>
            <pc:sldMk cId="2975470402" sldId="258"/>
            <ac:spMk id="2" creationId="{908E3444-D956-8B30-89B7-003EDBCE567D}"/>
          </ac:spMkLst>
        </pc:spChg>
        <pc:spChg chg="mod">
          <ac:chgData name="Auxi Barrera" userId="S::auxi@theecologycentre.org::95082bc3-4fcf-4782-8b1f-e20c75d7bd13" providerId="AD" clId="Web-{ECEA29B7-1849-A0A1-B202-008F3F408688}" dt="2025-01-14T16:16:49.901" v="371" actId="20577"/>
          <ac:spMkLst>
            <pc:docMk/>
            <pc:sldMk cId="2975470402" sldId="258"/>
            <ac:spMk id="3" creationId="{76B7A6A1-BD22-DD18-2A11-0C6D0EDF5C16}"/>
          </ac:spMkLst>
        </pc:spChg>
        <pc:spChg chg="del">
          <ac:chgData name="Auxi Barrera" userId="S::auxi@theecologycentre.org::95082bc3-4fcf-4782-8b1f-e20c75d7bd13" providerId="AD" clId="Web-{ECEA29B7-1849-A0A1-B202-008F3F408688}" dt="2025-01-14T16:16:30.307" v="369"/>
          <ac:spMkLst>
            <pc:docMk/>
            <pc:sldMk cId="2975470402" sldId="258"/>
            <ac:spMk id="10" creationId="{1BB867FF-FC45-48F7-8104-F89BE54909F1}"/>
          </ac:spMkLst>
        </pc:spChg>
        <pc:spChg chg="del">
          <ac:chgData name="Auxi Barrera" userId="S::auxi@theecologycentre.org::95082bc3-4fcf-4782-8b1f-e20c75d7bd13" providerId="AD" clId="Web-{ECEA29B7-1849-A0A1-B202-008F3F408688}" dt="2025-01-14T16:16:30.307" v="369"/>
          <ac:spMkLst>
            <pc:docMk/>
            <pc:sldMk cId="2975470402" sldId="258"/>
            <ac:spMk id="12" creationId="{8BB56887-D0D5-4F0C-9E19-7247EB83C8B7}"/>
          </ac:spMkLst>
        </pc:spChg>
        <pc:spChg chg="del">
          <ac:chgData name="Auxi Barrera" userId="S::auxi@theecologycentre.org::95082bc3-4fcf-4782-8b1f-e20c75d7bd13" providerId="AD" clId="Web-{ECEA29B7-1849-A0A1-B202-008F3F408688}" dt="2025-01-14T16:14:50.990" v="368"/>
          <ac:spMkLst>
            <pc:docMk/>
            <pc:sldMk cId="2975470402" sldId="258"/>
            <ac:spMk id="14" creationId="{081E4A58-353D-44AE-B2FC-2A74E2E400F7}"/>
          </ac:spMkLst>
        </pc:spChg>
        <pc:spChg chg="add">
          <ac:chgData name="Auxi Barrera" userId="S::auxi@theecologycentre.org::95082bc3-4fcf-4782-8b1f-e20c75d7bd13" providerId="AD" clId="Web-{ECEA29B7-1849-A0A1-B202-008F3F408688}" dt="2025-01-14T16:16:30.307" v="369"/>
          <ac:spMkLst>
            <pc:docMk/>
            <pc:sldMk cId="2975470402" sldId="258"/>
            <ac:spMk id="17" creationId="{100EDD19-6802-4EC3-95CE-CFFAB042CFD6}"/>
          </ac:spMkLst>
        </pc:spChg>
        <pc:spChg chg="add">
          <ac:chgData name="Auxi Barrera" userId="S::auxi@theecologycentre.org::95082bc3-4fcf-4782-8b1f-e20c75d7bd13" providerId="AD" clId="Web-{ECEA29B7-1849-A0A1-B202-008F3F408688}" dt="2025-01-14T16:16:30.307" v="369"/>
          <ac:spMkLst>
            <pc:docMk/>
            <pc:sldMk cId="2975470402" sldId="258"/>
            <ac:spMk id="19" creationId="{DB17E863-922E-4C26-BD64-E8FD41D28661}"/>
          </ac:spMkLst>
        </pc:spChg>
      </pc:sldChg>
      <pc:sldChg chg="addSp modSp mod setBg">
        <pc:chgData name="Auxi Barrera" userId="S::auxi@theecologycentre.org::95082bc3-4fcf-4782-8b1f-e20c75d7bd13" providerId="AD" clId="Web-{ECEA29B7-1849-A0A1-B202-008F3F408688}" dt="2025-01-14T16:19:28.174" v="379"/>
        <pc:sldMkLst>
          <pc:docMk/>
          <pc:sldMk cId="3809757400" sldId="259"/>
        </pc:sldMkLst>
        <pc:spChg chg="add">
          <ac:chgData name="Auxi Barrera" userId="S::auxi@theecologycentre.org::95082bc3-4fcf-4782-8b1f-e20c75d7bd13" providerId="AD" clId="Web-{ECEA29B7-1849-A0A1-B202-008F3F408688}" dt="2025-01-14T16:18:52.484" v="375"/>
          <ac:spMkLst>
            <pc:docMk/>
            <pc:sldMk cId="3809757400" sldId="259"/>
            <ac:spMk id="16" creationId="{761BFF3D-12BC-4A58-8089-C38D71CDDDB3}"/>
          </ac:spMkLst>
        </pc:spChg>
        <pc:picChg chg="add mod">
          <ac:chgData name="Auxi Barrera" userId="S::auxi@theecologycentre.org::95082bc3-4fcf-4782-8b1f-e20c75d7bd13" providerId="AD" clId="Web-{ECEA29B7-1849-A0A1-B202-008F3F408688}" dt="2025-01-14T16:19:09.736" v="377" actId="1076"/>
          <ac:picMkLst>
            <pc:docMk/>
            <pc:sldMk cId="3809757400" sldId="259"/>
            <ac:picMk id="3" creationId="{8D7C6C31-BED3-B854-AA2E-42A73C518F74}"/>
          </ac:picMkLst>
        </pc:picChg>
        <pc:picChg chg="mod">
          <ac:chgData name="Auxi Barrera" userId="S::auxi@theecologycentre.org::95082bc3-4fcf-4782-8b1f-e20c75d7bd13" providerId="AD" clId="Web-{ECEA29B7-1849-A0A1-B202-008F3F408688}" dt="2025-01-14T16:18:52.484" v="375"/>
          <ac:picMkLst>
            <pc:docMk/>
            <pc:sldMk cId="3809757400" sldId="259"/>
            <ac:picMk id="4" creationId="{72473B85-FE58-9278-B973-46D02F439EEC}"/>
          </ac:picMkLst>
        </pc:picChg>
        <pc:picChg chg="mod">
          <ac:chgData name="Auxi Barrera" userId="S::auxi@theecologycentre.org::95082bc3-4fcf-4782-8b1f-e20c75d7bd13" providerId="AD" clId="Web-{ECEA29B7-1849-A0A1-B202-008F3F408688}" dt="2025-01-14T16:18:52.484" v="375"/>
          <ac:picMkLst>
            <pc:docMk/>
            <pc:sldMk cId="3809757400" sldId="259"/>
            <ac:picMk id="5" creationId="{3633AA1C-0854-5689-9584-25918FEA31BA}"/>
          </ac:picMkLst>
        </pc:picChg>
        <pc:picChg chg="mod ord">
          <ac:chgData name="Auxi Barrera" userId="S::auxi@theecologycentre.org::95082bc3-4fcf-4782-8b1f-e20c75d7bd13" providerId="AD" clId="Web-{ECEA29B7-1849-A0A1-B202-008F3F408688}" dt="2025-01-14T16:18:52.484" v="375"/>
          <ac:picMkLst>
            <pc:docMk/>
            <pc:sldMk cId="3809757400" sldId="259"/>
            <ac:picMk id="6" creationId="{DD0ABF97-5A16-4B77-2303-00DE7AB91C61}"/>
          </ac:picMkLst>
        </pc:picChg>
        <pc:picChg chg="mod">
          <ac:chgData name="Auxi Barrera" userId="S::auxi@theecologycentre.org::95082bc3-4fcf-4782-8b1f-e20c75d7bd13" providerId="AD" clId="Web-{ECEA29B7-1849-A0A1-B202-008F3F408688}" dt="2025-01-14T16:18:52.484" v="375"/>
          <ac:picMkLst>
            <pc:docMk/>
            <pc:sldMk cId="3809757400" sldId="259"/>
            <ac:picMk id="7" creationId="{C4A9455C-8EC7-C510-2AAF-9770F4B161D0}"/>
          </ac:picMkLst>
        </pc:picChg>
        <pc:picChg chg="mod ord">
          <ac:chgData name="Auxi Barrera" userId="S::auxi@theecologycentre.org::95082bc3-4fcf-4782-8b1f-e20c75d7bd13" providerId="AD" clId="Web-{ECEA29B7-1849-A0A1-B202-008F3F408688}" dt="2025-01-14T16:19:14.627" v="378" actId="14100"/>
          <ac:picMkLst>
            <pc:docMk/>
            <pc:sldMk cId="3809757400" sldId="259"/>
            <ac:picMk id="8" creationId="{A9AA3632-390D-890B-A709-AC3E141F3CDB}"/>
          </ac:picMkLst>
        </pc:picChg>
        <pc:picChg chg="mod ord">
          <ac:chgData name="Auxi Barrera" userId="S::auxi@theecologycentre.org::95082bc3-4fcf-4782-8b1f-e20c75d7bd13" providerId="AD" clId="Web-{ECEA29B7-1849-A0A1-B202-008F3F408688}" dt="2025-01-14T16:18:52.484" v="375"/>
          <ac:picMkLst>
            <pc:docMk/>
            <pc:sldMk cId="3809757400" sldId="259"/>
            <ac:picMk id="11" creationId="{D8C0E9B4-713D-FD7A-DCD9-FE384FD1E648}"/>
          </ac:picMkLst>
        </pc:picChg>
      </pc:sldChg>
      <pc:sldChg chg="mod setBg">
        <pc:chgData name="Auxi Barrera" userId="S::auxi@theecologycentre.org::95082bc3-4fcf-4782-8b1f-e20c75d7bd13" providerId="AD" clId="Web-{ECEA29B7-1849-A0A1-B202-008F3F408688}" dt="2025-01-14T16:20:20.411" v="384"/>
        <pc:sldMkLst>
          <pc:docMk/>
          <pc:sldMk cId="141101414" sldId="261"/>
        </pc:sldMkLst>
      </pc:sldChg>
      <pc:sldChg chg="addSp delSp modSp mod setBg">
        <pc:chgData name="Auxi Barrera" userId="S::auxi@theecologycentre.org::95082bc3-4fcf-4782-8b1f-e20c75d7bd13" providerId="AD" clId="Web-{ECEA29B7-1849-A0A1-B202-008F3F408688}" dt="2025-01-16T16:37:21.439" v="1232" actId="20577"/>
        <pc:sldMkLst>
          <pc:docMk/>
          <pc:sldMk cId="2849149197" sldId="263"/>
        </pc:sldMkLst>
        <pc:spChg chg="mod">
          <ac:chgData name="Auxi Barrera" userId="S::auxi@theecologycentre.org::95082bc3-4fcf-4782-8b1f-e20c75d7bd13" providerId="AD" clId="Web-{ECEA29B7-1849-A0A1-B202-008F3F408688}" dt="2025-01-14T16:19:43.284" v="381"/>
          <ac:spMkLst>
            <pc:docMk/>
            <pc:sldMk cId="2849149197" sldId="263"/>
            <ac:spMk id="2" creationId="{908E3444-D956-8B30-89B7-003EDBCE567D}"/>
          </ac:spMkLst>
        </pc:spChg>
        <pc:spChg chg="mod">
          <ac:chgData name="Auxi Barrera" userId="S::auxi@theecologycentre.org::95082bc3-4fcf-4782-8b1f-e20c75d7bd13" providerId="AD" clId="Web-{ECEA29B7-1849-A0A1-B202-008F3F408688}" dt="2025-01-16T16:37:21.439" v="1232" actId="20577"/>
          <ac:spMkLst>
            <pc:docMk/>
            <pc:sldMk cId="2849149197" sldId="263"/>
            <ac:spMk id="3" creationId="{76B7A6A1-BD22-DD18-2A11-0C6D0EDF5C16}"/>
          </ac:spMkLst>
        </pc:spChg>
        <pc:spChg chg="del">
          <ac:chgData name="Auxi Barrera" userId="S::auxi@theecologycentre.org::95082bc3-4fcf-4782-8b1f-e20c75d7bd13" providerId="AD" clId="Web-{ECEA29B7-1849-A0A1-B202-008F3F408688}" dt="2025-01-14T16:19:43.284" v="381"/>
          <ac:spMkLst>
            <pc:docMk/>
            <pc:sldMk cId="2849149197" sldId="263"/>
            <ac:spMk id="10" creationId="{1BB867FF-FC45-48F7-8104-F89BE54909F1}"/>
          </ac:spMkLst>
        </pc:spChg>
        <pc:spChg chg="del">
          <ac:chgData name="Auxi Barrera" userId="S::auxi@theecologycentre.org::95082bc3-4fcf-4782-8b1f-e20c75d7bd13" providerId="AD" clId="Web-{ECEA29B7-1849-A0A1-B202-008F3F408688}" dt="2025-01-14T16:19:43.284" v="381"/>
          <ac:spMkLst>
            <pc:docMk/>
            <pc:sldMk cId="2849149197" sldId="263"/>
            <ac:spMk id="12" creationId="{8BB56887-D0D5-4F0C-9E19-7247EB83C8B7}"/>
          </ac:spMkLst>
        </pc:spChg>
        <pc:spChg chg="del">
          <ac:chgData name="Auxi Barrera" userId="S::auxi@theecologycentre.org::95082bc3-4fcf-4782-8b1f-e20c75d7bd13" providerId="AD" clId="Web-{ECEA29B7-1849-A0A1-B202-008F3F408688}" dt="2025-01-14T16:19:36.503" v="380"/>
          <ac:spMkLst>
            <pc:docMk/>
            <pc:sldMk cId="2849149197" sldId="263"/>
            <ac:spMk id="14" creationId="{081E4A58-353D-44AE-B2FC-2A74E2E400F7}"/>
          </ac:spMkLst>
        </pc:spChg>
        <pc:spChg chg="add">
          <ac:chgData name="Auxi Barrera" userId="S::auxi@theecologycentre.org::95082bc3-4fcf-4782-8b1f-e20c75d7bd13" providerId="AD" clId="Web-{ECEA29B7-1849-A0A1-B202-008F3F408688}" dt="2025-01-14T16:19:43.284" v="381"/>
          <ac:spMkLst>
            <pc:docMk/>
            <pc:sldMk cId="2849149197" sldId="263"/>
            <ac:spMk id="17" creationId="{100EDD19-6802-4EC3-95CE-CFFAB042CFD6}"/>
          </ac:spMkLst>
        </pc:spChg>
        <pc:spChg chg="add">
          <ac:chgData name="Auxi Barrera" userId="S::auxi@theecologycentre.org::95082bc3-4fcf-4782-8b1f-e20c75d7bd13" providerId="AD" clId="Web-{ECEA29B7-1849-A0A1-B202-008F3F408688}" dt="2025-01-14T16:19:43.284" v="381"/>
          <ac:spMkLst>
            <pc:docMk/>
            <pc:sldMk cId="2849149197" sldId="263"/>
            <ac:spMk id="19" creationId="{DB17E863-922E-4C26-BD64-E8FD41D28661}"/>
          </ac:spMkLst>
        </pc:spChg>
      </pc:sldChg>
      <pc:sldChg chg="mod setBg">
        <pc:chgData name="Auxi Barrera" userId="S::auxi@theecologycentre.org::95082bc3-4fcf-4782-8b1f-e20c75d7bd13" providerId="AD" clId="Web-{ECEA29B7-1849-A0A1-B202-008F3F408688}" dt="2025-01-14T16:20:39.068" v="385"/>
        <pc:sldMkLst>
          <pc:docMk/>
          <pc:sldMk cId="3108770732" sldId="264"/>
        </pc:sldMkLst>
      </pc:sldChg>
      <pc:sldChg chg="delSp mod setBg">
        <pc:chgData name="Auxi Barrera" userId="S::auxi@theecologycentre.org::95082bc3-4fcf-4782-8b1f-e20c75d7bd13" providerId="AD" clId="Web-{ECEA29B7-1849-A0A1-B202-008F3F408688}" dt="2025-01-14T16:20:57.709" v="387"/>
        <pc:sldMkLst>
          <pc:docMk/>
          <pc:sldMk cId="2645333370" sldId="265"/>
        </pc:sldMkLst>
        <pc:spChg chg="del">
          <ac:chgData name="Auxi Barrera" userId="S::auxi@theecologycentre.org::95082bc3-4fcf-4782-8b1f-e20c75d7bd13" providerId="AD" clId="Web-{ECEA29B7-1849-A0A1-B202-008F3F408688}" dt="2025-01-14T16:20:46.709" v="386"/>
          <ac:spMkLst>
            <pc:docMk/>
            <pc:sldMk cId="2645333370" sldId="265"/>
            <ac:spMk id="27" creationId="{B2D4AD41-40DA-4A81-92F5-B6E3BA1ED82A}"/>
          </ac:spMkLst>
        </pc:spChg>
      </pc:sldChg>
      <pc:sldChg chg="delSp mod setBg">
        <pc:chgData name="Auxi Barrera" userId="S::auxi@theecologycentre.org::95082bc3-4fcf-4782-8b1f-e20c75d7bd13" providerId="AD" clId="Web-{ECEA29B7-1849-A0A1-B202-008F3F408688}" dt="2025-01-14T16:21:21.866" v="391"/>
        <pc:sldMkLst>
          <pc:docMk/>
          <pc:sldMk cId="1652369461" sldId="266"/>
        </pc:sldMkLst>
        <pc:spChg chg="del">
          <ac:chgData name="Auxi Barrera" userId="S::auxi@theecologycentre.org::95082bc3-4fcf-4782-8b1f-e20c75d7bd13" providerId="AD" clId="Web-{ECEA29B7-1849-A0A1-B202-008F3F408688}" dt="2025-01-14T16:21:11.819" v="390"/>
          <ac:spMkLst>
            <pc:docMk/>
            <pc:sldMk cId="1652369461" sldId="266"/>
            <ac:spMk id="29" creationId="{52D502E5-F6B4-4D58-B4AE-FC466FF15EE8}"/>
          </ac:spMkLst>
        </pc:spChg>
        <pc:spChg chg="del">
          <ac:chgData name="Auxi Barrera" userId="S::auxi@theecologycentre.org::95082bc3-4fcf-4782-8b1f-e20c75d7bd13" providerId="AD" clId="Web-{ECEA29B7-1849-A0A1-B202-008F3F408688}" dt="2025-01-14T16:21:10.272" v="389"/>
          <ac:spMkLst>
            <pc:docMk/>
            <pc:sldMk cId="1652369461" sldId="266"/>
            <ac:spMk id="30" creationId="{9DECDBF4-02B6-4BB4-B65B-B8107AD6A9E8}"/>
          </ac:spMkLst>
        </pc:spChg>
        <pc:spChg chg="del">
          <ac:chgData name="Auxi Barrera" userId="S::auxi@theecologycentre.org::95082bc3-4fcf-4782-8b1f-e20c75d7bd13" providerId="AD" clId="Web-{ECEA29B7-1849-A0A1-B202-008F3F408688}" dt="2025-01-14T16:21:07.585" v="388"/>
          <ac:spMkLst>
            <pc:docMk/>
            <pc:sldMk cId="1652369461" sldId="266"/>
            <ac:spMk id="83" creationId="{8682D7B8-4DC7-6B3F-2875-0AABDAEAB37D}"/>
          </ac:spMkLst>
        </pc:spChg>
      </pc:sldChg>
      <pc:sldChg chg="delSp mod setBg">
        <pc:chgData name="Auxi Barrera" userId="S::auxi@theecologycentre.org::95082bc3-4fcf-4782-8b1f-e20c75d7bd13" providerId="AD" clId="Web-{ECEA29B7-1849-A0A1-B202-008F3F408688}" dt="2025-01-14T16:54:49.969" v="395"/>
        <pc:sldMkLst>
          <pc:docMk/>
          <pc:sldMk cId="327198498" sldId="267"/>
        </pc:sldMkLst>
        <pc:spChg chg="del">
          <ac:chgData name="Auxi Barrera" userId="S::auxi@theecologycentre.org::95082bc3-4fcf-4782-8b1f-e20c75d7bd13" providerId="AD" clId="Web-{ECEA29B7-1849-A0A1-B202-008F3F408688}" dt="2025-01-14T16:54:40.984" v="393"/>
          <ac:spMkLst>
            <pc:docMk/>
            <pc:sldMk cId="327198498" sldId="267"/>
            <ac:spMk id="11" creationId="{52D502E5-F6B4-4D58-B4AE-FC466FF15EE8}"/>
          </ac:spMkLst>
        </pc:spChg>
        <pc:spChg chg="del">
          <ac:chgData name="Auxi Barrera" userId="S::auxi@theecologycentre.org::95082bc3-4fcf-4782-8b1f-e20c75d7bd13" providerId="AD" clId="Web-{ECEA29B7-1849-A0A1-B202-008F3F408688}" dt="2025-01-14T16:54:42.984" v="394"/>
          <ac:spMkLst>
            <pc:docMk/>
            <pc:sldMk cId="327198498" sldId="267"/>
            <ac:spMk id="13" creationId="{9DECDBF4-02B6-4BB4-B65B-B8107AD6A9E8}"/>
          </ac:spMkLst>
        </pc:spChg>
        <pc:spChg chg="del">
          <ac:chgData name="Auxi Barrera" userId="S::auxi@theecologycentre.org::95082bc3-4fcf-4782-8b1f-e20c75d7bd13" providerId="AD" clId="Web-{ECEA29B7-1849-A0A1-B202-008F3F408688}" dt="2025-01-14T16:54:38.703" v="392"/>
          <ac:spMkLst>
            <pc:docMk/>
            <pc:sldMk cId="327198498" sldId="267"/>
            <ac:spMk id="39" creationId="{6480D379-F139-C63A-EB93-5F5AA361C807}"/>
          </ac:spMkLst>
        </pc:spChg>
      </pc:sldChg>
      <pc:sldChg chg="addSp modSp mod setBg">
        <pc:chgData name="Auxi Barrera" userId="S::auxi@theecologycentre.org::95082bc3-4fcf-4782-8b1f-e20c75d7bd13" providerId="AD" clId="Web-{ECEA29B7-1849-A0A1-B202-008F3F408688}" dt="2025-01-14T16:55:03.953" v="396"/>
        <pc:sldMkLst>
          <pc:docMk/>
          <pc:sldMk cId="1201380968" sldId="268"/>
        </pc:sldMkLst>
        <pc:picChg chg="add mod">
          <ac:chgData name="Auxi Barrera" userId="S::auxi@theecologycentre.org::95082bc3-4fcf-4782-8b1f-e20c75d7bd13" providerId="AD" clId="Web-{ECEA29B7-1849-A0A1-B202-008F3F408688}" dt="2025-01-14T16:03:48.885" v="303" actId="1076"/>
          <ac:picMkLst>
            <pc:docMk/>
            <pc:sldMk cId="1201380968" sldId="268"/>
            <ac:picMk id="5" creationId="{61EBB90B-BB02-019E-15FD-F6AE833564C5}"/>
          </ac:picMkLst>
        </pc:picChg>
      </pc:sldChg>
      <pc:sldChg chg="addSp delSp modSp del">
        <pc:chgData name="Auxi Barrera" userId="S::auxi@theecologycentre.org::95082bc3-4fcf-4782-8b1f-e20c75d7bd13" providerId="AD" clId="Web-{ECEA29B7-1849-A0A1-B202-008F3F408688}" dt="2025-01-14T17:00:28.383" v="440"/>
        <pc:sldMkLst>
          <pc:docMk/>
          <pc:sldMk cId="3288597609" sldId="269"/>
        </pc:sldMkLst>
        <pc:spChg chg="add mod">
          <ac:chgData name="Auxi Barrera" userId="S::auxi@theecologycentre.org::95082bc3-4fcf-4782-8b1f-e20c75d7bd13" providerId="AD" clId="Web-{ECEA29B7-1849-A0A1-B202-008F3F408688}" dt="2025-01-14T16:04:58.919" v="313" actId="1076"/>
          <ac:spMkLst>
            <pc:docMk/>
            <pc:sldMk cId="3288597609" sldId="269"/>
            <ac:spMk id="3" creationId="{87926770-120D-CB76-5EB3-BCA32F3CBEE1}"/>
          </ac:spMkLst>
        </pc:spChg>
        <pc:spChg chg="del mod">
          <ac:chgData name="Auxi Barrera" userId="S::auxi@theecologycentre.org::95082bc3-4fcf-4782-8b1f-e20c75d7bd13" providerId="AD" clId="Web-{ECEA29B7-1849-A0A1-B202-008F3F408688}" dt="2025-01-14T16:09:33.462" v="336"/>
          <ac:spMkLst>
            <pc:docMk/>
            <pc:sldMk cId="3288597609" sldId="269"/>
            <ac:spMk id="4" creationId="{A8F176CD-2307-44CF-DD41-C47DD8AC1B73}"/>
          </ac:spMkLst>
        </pc:spChg>
        <pc:spChg chg="add mod">
          <ac:chgData name="Auxi Barrera" userId="S::auxi@theecologycentre.org::95082bc3-4fcf-4782-8b1f-e20c75d7bd13" providerId="AD" clId="Web-{ECEA29B7-1849-A0A1-B202-008F3F408688}" dt="2025-01-14T16:04:58.935" v="314" actId="1076"/>
          <ac:spMkLst>
            <pc:docMk/>
            <pc:sldMk cId="3288597609" sldId="269"/>
            <ac:spMk id="6" creationId="{03071F67-8EDA-B207-F8E3-A0553D93AE56}"/>
          </ac:spMkLst>
        </pc:spChg>
        <pc:spChg chg="add mod">
          <ac:chgData name="Auxi Barrera" userId="S::auxi@theecologycentre.org::95082bc3-4fcf-4782-8b1f-e20c75d7bd13" providerId="AD" clId="Web-{ECEA29B7-1849-A0A1-B202-008F3F408688}" dt="2025-01-14T16:04:58.951" v="315" actId="1076"/>
          <ac:spMkLst>
            <pc:docMk/>
            <pc:sldMk cId="3288597609" sldId="269"/>
            <ac:spMk id="8" creationId="{FCEC83DC-0E80-9D11-1873-432D23F09C36}"/>
          </ac:spMkLst>
        </pc:spChg>
        <pc:spChg chg="del">
          <ac:chgData name="Auxi Barrera" userId="S::auxi@theecologycentre.org::95082bc3-4fcf-4782-8b1f-e20c75d7bd13" providerId="AD" clId="Web-{ECEA29B7-1849-A0A1-B202-008F3F408688}" dt="2025-01-14T16:55:31.188" v="397"/>
          <ac:spMkLst>
            <pc:docMk/>
            <pc:sldMk cId="3288597609" sldId="269"/>
            <ac:spMk id="18" creationId="{081E4A58-353D-44AE-B2FC-2A74E2E400F7}"/>
          </ac:spMkLst>
        </pc:spChg>
        <pc:picChg chg="add mod">
          <ac:chgData name="Auxi Barrera" userId="S::auxi@theecologycentre.org::95082bc3-4fcf-4782-8b1f-e20c75d7bd13" providerId="AD" clId="Web-{ECEA29B7-1849-A0A1-B202-008F3F408688}" dt="2025-01-14T16:09:45.884" v="337" actId="1076"/>
          <ac:picMkLst>
            <pc:docMk/>
            <pc:sldMk cId="3288597609" sldId="269"/>
            <ac:picMk id="11" creationId="{233647F7-AB73-6BEC-97E9-B19862551F26}"/>
          </ac:picMkLst>
        </pc:picChg>
      </pc:sldChg>
      <pc:sldChg chg="del">
        <pc:chgData name="Auxi Barrera" userId="S::auxi@theecologycentre.org::95082bc3-4fcf-4782-8b1f-e20c75d7bd13" providerId="AD" clId="Web-{ECEA29B7-1849-A0A1-B202-008F3F408688}" dt="2025-01-14T16:06:27.079" v="319"/>
        <pc:sldMkLst>
          <pc:docMk/>
          <pc:sldMk cId="1048240348" sldId="270"/>
        </pc:sldMkLst>
      </pc:sldChg>
      <pc:sldChg chg="del">
        <pc:chgData name="Auxi Barrera" userId="S::auxi@theecologycentre.org::95082bc3-4fcf-4782-8b1f-e20c75d7bd13" providerId="AD" clId="Web-{ECEA29B7-1849-A0A1-B202-008F3F408688}" dt="2025-01-14T16:06:46.268" v="320"/>
        <pc:sldMkLst>
          <pc:docMk/>
          <pc:sldMk cId="4260665464" sldId="271"/>
        </pc:sldMkLst>
      </pc:sldChg>
      <pc:sldChg chg="addSp delSp modSp mod ord setBg">
        <pc:chgData name="Auxi Barrera" userId="S::auxi@theecologycentre.org::95082bc3-4fcf-4782-8b1f-e20c75d7bd13" providerId="AD" clId="Web-{ECEA29B7-1849-A0A1-B202-008F3F408688}" dt="2025-01-14T17:07:45.206" v="476"/>
        <pc:sldMkLst>
          <pc:docMk/>
          <pc:sldMk cId="563911862" sldId="272"/>
        </pc:sldMkLst>
        <pc:spChg chg="mod">
          <ac:chgData name="Auxi Barrera" userId="S::auxi@theecologycentre.org::95082bc3-4fcf-4782-8b1f-e20c75d7bd13" providerId="AD" clId="Web-{ECEA29B7-1849-A0A1-B202-008F3F408688}" dt="2025-01-14T17:07:32.049" v="475" actId="20577"/>
          <ac:spMkLst>
            <pc:docMk/>
            <pc:sldMk cId="563911862" sldId="272"/>
            <ac:spMk id="2" creationId="{A7769C5A-4493-664A-3F46-D03D43122E8C}"/>
          </ac:spMkLst>
        </pc:spChg>
        <pc:spChg chg="del mod">
          <ac:chgData name="Auxi Barrera" userId="S::auxi@theecologycentre.org::95082bc3-4fcf-4782-8b1f-e20c75d7bd13" providerId="AD" clId="Web-{ECEA29B7-1849-A0A1-B202-008F3F408688}" dt="2025-01-14T17:06:20.329" v="459"/>
          <ac:spMkLst>
            <pc:docMk/>
            <pc:sldMk cId="563911862" sldId="272"/>
            <ac:spMk id="3" creationId="{09878FEC-291E-FA82-CEEA-18184415A9DA}"/>
          </ac:spMkLst>
        </pc:spChg>
        <pc:spChg chg="add del mod">
          <ac:chgData name="Auxi Barrera" userId="S::auxi@theecologycentre.org::95082bc3-4fcf-4782-8b1f-e20c75d7bd13" providerId="AD" clId="Web-{ECEA29B7-1849-A0A1-B202-008F3F408688}" dt="2025-01-14T17:07:05.127" v="463"/>
          <ac:spMkLst>
            <pc:docMk/>
            <pc:sldMk cId="563911862" sldId="272"/>
            <ac:spMk id="6" creationId="{404D34C0-B3C4-546B-3C5F-8DA91DEAEE43}"/>
          </ac:spMkLst>
        </pc:spChg>
        <pc:spChg chg="del">
          <ac:chgData name="Auxi Barrera" userId="S::auxi@theecologycentre.org::95082bc3-4fcf-4782-8b1f-e20c75d7bd13" providerId="AD" clId="Web-{ECEA29B7-1849-A0A1-B202-008F3F408688}" dt="2025-01-14T16:09:07.273" v="334"/>
          <ac:spMkLst>
            <pc:docMk/>
            <pc:sldMk cId="563911862" sldId="272"/>
            <ac:spMk id="8" creationId="{907EF6B7-1338-4443-8C46-6A318D952DFD}"/>
          </ac:spMkLst>
        </pc:spChg>
        <pc:spChg chg="del">
          <ac:chgData name="Auxi Barrera" userId="S::auxi@theecologycentre.org::95082bc3-4fcf-4782-8b1f-e20c75d7bd13" providerId="AD" clId="Web-{ECEA29B7-1849-A0A1-B202-008F3F408688}" dt="2025-01-14T16:09:07.273" v="334"/>
          <ac:spMkLst>
            <pc:docMk/>
            <pc:sldMk cId="563911862" sldId="272"/>
            <ac:spMk id="10" creationId="{DAAE4CDD-124C-4DCF-9584-B6033B545DD5}"/>
          </ac:spMkLst>
        </pc:spChg>
        <pc:spChg chg="del">
          <ac:chgData name="Auxi Barrera" userId="S::auxi@theecologycentre.org::95082bc3-4fcf-4782-8b1f-e20c75d7bd13" providerId="AD" clId="Web-{ECEA29B7-1849-A0A1-B202-008F3F408688}" dt="2025-01-14T16:09:07.273" v="334"/>
          <ac:spMkLst>
            <pc:docMk/>
            <pc:sldMk cId="563911862" sldId="272"/>
            <ac:spMk id="12" creationId="{081E4A58-353D-44AE-B2FC-2A74E2E400F7}"/>
          </ac:spMkLst>
        </pc:spChg>
        <pc:spChg chg="add del">
          <ac:chgData name="Auxi Barrera" userId="S::auxi@theecologycentre.org::95082bc3-4fcf-4782-8b1f-e20c75d7bd13" providerId="AD" clId="Web-{ECEA29B7-1849-A0A1-B202-008F3F408688}" dt="2025-01-14T16:11:07.059" v="347"/>
          <ac:spMkLst>
            <pc:docMk/>
            <pc:sldMk cId="563911862" sldId="272"/>
            <ac:spMk id="17" creationId="{081EA652-8C6A-4E69-BEB9-170809474553}"/>
          </ac:spMkLst>
        </pc:spChg>
        <pc:spChg chg="add del">
          <ac:chgData name="Auxi Barrera" userId="S::auxi@theecologycentre.org::95082bc3-4fcf-4782-8b1f-e20c75d7bd13" providerId="AD" clId="Web-{ECEA29B7-1849-A0A1-B202-008F3F408688}" dt="2025-01-14T16:11:07.059" v="347"/>
          <ac:spMkLst>
            <pc:docMk/>
            <pc:sldMk cId="563911862" sldId="272"/>
            <ac:spMk id="19" creationId="{5298780A-33B9-4EA2-8F67-DE68AD62841B}"/>
          </ac:spMkLst>
        </pc:spChg>
        <pc:spChg chg="add del">
          <ac:chgData name="Auxi Barrera" userId="S::auxi@theecologycentre.org::95082bc3-4fcf-4782-8b1f-e20c75d7bd13" providerId="AD" clId="Web-{ECEA29B7-1849-A0A1-B202-008F3F408688}" dt="2025-01-14T16:09:54.994" v="338"/>
          <ac:spMkLst>
            <pc:docMk/>
            <pc:sldMk cId="563911862" sldId="272"/>
            <ac:spMk id="21" creationId="{7F488E8B-4E1E-4402-8935-D4E6C02615C7}"/>
          </ac:spMkLst>
        </pc:spChg>
        <pc:spChg chg="add del">
          <ac:chgData name="Auxi Barrera" userId="S::auxi@theecologycentre.org::95082bc3-4fcf-4782-8b1f-e20c75d7bd13" providerId="AD" clId="Web-{ECEA29B7-1849-A0A1-B202-008F3F408688}" dt="2025-01-14T17:07:17.721" v="464"/>
          <ac:spMkLst>
            <pc:docMk/>
            <pc:sldMk cId="563911862" sldId="272"/>
            <ac:spMk id="28" creationId="{F837543A-6020-4505-A233-C9DB4BF74011}"/>
          </ac:spMkLst>
        </pc:spChg>
        <pc:spChg chg="add">
          <ac:chgData name="Auxi Barrera" userId="S::auxi@theecologycentre.org::95082bc3-4fcf-4782-8b1f-e20c75d7bd13" providerId="AD" clId="Web-{ECEA29B7-1849-A0A1-B202-008F3F408688}" dt="2025-01-14T16:11:07.059" v="347"/>
          <ac:spMkLst>
            <pc:docMk/>
            <pc:sldMk cId="563911862" sldId="272"/>
            <ac:spMk id="30" creationId="{35B16301-FB18-48BA-A6DD-C37CAF6F9A18}"/>
          </ac:spMkLst>
        </pc:spChg>
        <pc:spChg chg="add del">
          <ac:chgData name="Auxi Barrera" userId="S::auxi@theecologycentre.org::95082bc3-4fcf-4782-8b1f-e20c75d7bd13" providerId="AD" clId="Web-{ECEA29B7-1849-A0A1-B202-008F3F408688}" dt="2025-01-14T17:07:17.721" v="464"/>
          <ac:spMkLst>
            <pc:docMk/>
            <pc:sldMk cId="563911862" sldId="272"/>
            <ac:spMk id="32" creationId="{C3C0D90E-074A-4F52-9B11-B52BEF4BCBE5}"/>
          </ac:spMkLst>
        </pc:spChg>
        <pc:spChg chg="add del">
          <ac:chgData name="Auxi Barrera" userId="S::auxi@theecologycentre.org::95082bc3-4fcf-4782-8b1f-e20c75d7bd13" providerId="AD" clId="Web-{ECEA29B7-1849-A0A1-B202-008F3F408688}" dt="2025-01-14T17:07:17.721" v="464"/>
          <ac:spMkLst>
            <pc:docMk/>
            <pc:sldMk cId="563911862" sldId="272"/>
            <ac:spMk id="34" creationId="{CABBD4C1-E6F8-46F6-8152-A8A97490BF4D}"/>
          </ac:spMkLst>
        </pc:spChg>
        <pc:spChg chg="add del">
          <ac:chgData name="Auxi Barrera" userId="S::auxi@theecologycentre.org::95082bc3-4fcf-4782-8b1f-e20c75d7bd13" providerId="AD" clId="Web-{ECEA29B7-1849-A0A1-B202-008F3F408688}" dt="2025-01-14T17:07:17.721" v="464"/>
          <ac:spMkLst>
            <pc:docMk/>
            <pc:sldMk cId="563911862" sldId="272"/>
            <ac:spMk id="36" creationId="{83BA5EF5-1FE9-4BF9-83BB-269BCDDF6156}"/>
          </ac:spMkLst>
        </pc:spChg>
        <pc:spChg chg="add del">
          <ac:chgData name="Auxi Barrera" userId="S::auxi@theecologycentre.org::95082bc3-4fcf-4782-8b1f-e20c75d7bd13" providerId="AD" clId="Web-{ECEA29B7-1849-A0A1-B202-008F3F408688}" dt="2025-01-14T17:07:17.721" v="464"/>
          <ac:spMkLst>
            <pc:docMk/>
            <pc:sldMk cId="563911862" sldId="272"/>
            <ac:spMk id="40" creationId="{88853921-7BC9-4BDE-ACAB-133C683C82D6}"/>
          </ac:spMkLst>
        </pc:spChg>
        <pc:spChg chg="del">
          <ac:chgData name="Auxi Barrera" userId="S::auxi@theecologycentre.org::95082bc3-4fcf-4782-8b1f-e20c75d7bd13" providerId="AD" clId="Web-{ECEA29B7-1849-A0A1-B202-008F3F408688}" dt="2025-01-14T17:07:17.721" v="464"/>
          <ac:spMkLst>
            <pc:docMk/>
            <pc:sldMk cId="563911862" sldId="272"/>
            <ac:spMk id="42" creationId="{09192968-3AE7-4470-A61C-97294BB92731}"/>
          </ac:spMkLst>
        </pc:spChg>
        <pc:spChg chg="add del">
          <ac:chgData name="Auxi Barrera" userId="S::auxi@theecologycentre.org::95082bc3-4fcf-4782-8b1f-e20c75d7bd13" providerId="AD" clId="Web-{ECEA29B7-1849-A0A1-B202-008F3F408688}" dt="2025-01-14T17:07:17.721" v="464"/>
          <ac:spMkLst>
            <pc:docMk/>
            <pc:sldMk cId="563911862" sldId="272"/>
            <ac:spMk id="44" creationId="{3AB72E55-43E4-4356-BFE8-E2102CB0B505}"/>
          </ac:spMkLst>
        </pc:spChg>
        <pc:spChg chg="add">
          <ac:chgData name="Auxi Barrera" userId="S::auxi@theecologycentre.org::95082bc3-4fcf-4782-8b1f-e20c75d7bd13" providerId="AD" clId="Web-{ECEA29B7-1849-A0A1-B202-008F3F408688}" dt="2025-01-14T17:07:17.721" v="464"/>
          <ac:spMkLst>
            <pc:docMk/>
            <pc:sldMk cId="563911862" sldId="272"/>
            <ac:spMk id="49" creationId="{943CAA20-3569-4189-9E48-239A229A86CA}"/>
          </ac:spMkLst>
        </pc:spChg>
        <pc:spChg chg="add">
          <ac:chgData name="Auxi Barrera" userId="S::auxi@theecologycentre.org::95082bc3-4fcf-4782-8b1f-e20c75d7bd13" providerId="AD" clId="Web-{ECEA29B7-1849-A0A1-B202-008F3F408688}" dt="2025-01-14T17:07:17.721" v="464"/>
          <ac:spMkLst>
            <pc:docMk/>
            <pc:sldMk cId="563911862" sldId="272"/>
            <ac:spMk id="51" creationId="{DA542B6D-E775-4832-91DC-2D20F857813A}"/>
          </ac:spMkLst>
        </pc:spChg>
        <pc:picChg chg="add mod">
          <ac:chgData name="Auxi Barrera" userId="S::auxi@theecologycentre.org::95082bc3-4fcf-4782-8b1f-e20c75d7bd13" providerId="AD" clId="Web-{ECEA29B7-1849-A0A1-B202-008F3F408688}" dt="2025-01-14T16:11:14.919" v="348" actId="1076"/>
          <ac:picMkLst>
            <pc:docMk/>
            <pc:sldMk cId="563911862" sldId="272"/>
            <ac:picMk id="5" creationId="{2243DC23-BB41-ED07-DDFF-D70A8DF591D9}"/>
          </ac:picMkLst>
        </pc:picChg>
        <pc:cxnChg chg="add">
          <ac:chgData name="Auxi Barrera" userId="S::auxi@theecologycentre.org::95082bc3-4fcf-4782-8b1f-e20c75d7bd13" providerId="AD" clId="Web-{ECEA29B7-1849-A0A1-B202-008F3F408688}" dt="2025-01-14T16:09:07.273" v="334"/>
          <ac:cxnSpMkLst>
            <pc:docMk/>
            <pc:sldMk cId="563911862" sldId="272"/>
            <ac:cxnSpMk id="23" creationId="{23AAC9B5-8015-485C-ACF9-A750390E9A56}"/>
          </ac:cxnSpMkLst>
        </pc:cxnChg>
      </pc:sldChg>
      <pc:sldChg chg="addSp delSp modSp new del">
        <pc:chgData name="Auxi Barrera" userId="S::auxi@theecologycentre.org::95082bc3-4fcf-4782-8b1f-e20c75d7bd13" providerId="AD" clId="Web-{ECEA29B7-1849-A0A1-B202-008F3F408688}" dt="2025-01-14T16:05:46.031" v="318"/>
        <pc:sldMkLst>
          <pc:docMk/>
          <pc:sldMk cId="1640142275" sldId="273"/>
        </pc:sldMkLst>
        <pc:spChg chg="del">
          <ac:chgData name="Auxi Barrera" userId="S::auxi@theecologycentre.org::95082bc3-4fcf-4782-8b1f-e20c75d7bd13" providerId="AD" clId="Web-{ECEA29B7-1849-A0A1-B202-008F3F408688}" dt="2025-01-14T15:34:48.237" v="1"/>
          <ac:spMkLst>
            <pc:docMk/>
            <pc:sldMk cId="1640142275" sldId="273"/>
            <ac:spMk id="2" creationId="{6898A1CC-F044-A9AF-9DF9-3FD3B4A84383}"/>
          </ac:spMkLst>
        </pc:spChg>
        <pc:spChg chg="del">
          <ac:chgData name="Auxi Barrera" userId="S::auxi@theecologycentre.org::95082bc3-4fcf-4782-8b1f-e20c75d7bd13" providerId="AD" clId="Web-{ECEA29B7-1849-A0A1-B202-008F3F408688}" dt="2025-01-14T15:35:43.833" v="10"/>
          <ac:spMkLst>
            <pc:docMk/>
            <pc:sldMk cId="1640142275" sldId="273"/>
            <ac:spMk id="3" creationId="{EE5420AB-F995-C429-2E72-738FAFA25210}"/>
          </ac:spMkLst>
        </pc:spChg>
        <pc:spChg chg="add mod">
          <ac:chgData name="Auxi Barrera" userId="S::auxi@theecologycentre.org::95082bc3-4fcf-4782-8b1f-e20c75d7bd13" providerId="AD" clId="Web-{ECEA29B7-1849-A0A1-B202-008F3F408688}" dt="2025-01-14T15:35:32.692" v="9" actId="14100"/>
          <ac:spMkLst>
            <pc:docMk/>
            <pc:sldMk cId="1640142275" sldId="273"/>
            <ac:spMk id="4" creationId="{3F342957-7C86-EE8E-B652-877E5803C62D}"/>
          </ac:spMkLst>
        </pc:spChg>
        <pc:spChg chg="add mod">
          <ac:chgData name="Auxi Barrera" userId="S::auxi@theecologycentre.org::95082bc3-4fcf-4782-8b1f-e20c75d7bd13" providerId="AD" clId="Web-{ECEA29B7-1849-A0A1-B202-008F3F408688}" dt="2025-01-14T16:04:29.528" v="306" actId="1076"/>
          <ac:spMkLst>
            <pc:docMk/>
            <pc:sldMk cId="1640142275" sldId="273"/>
            <ac:spMk id="5" creationId="{14838B81-7D03-5470-B91B-C443CFD6BDDD}"/>
          </ac:spMkLst>
        </pc:spChg>
        <pc:spChg chg="add mod">
          <ac:chgData name="Auxi Barrera" userId="S::auxi@theecologycentre.org::95082bc3-4fcf-4782-8b1f-e20c75d7bd13" providerId="AD" clId="Web-{ECEA29B7-1849-A0A1-B202-008F3F408688}" dt="2025-01-14T16:04:24.340" v="304" actId="1076"/>
          <ac:spMkLst>
            <pc:docMk/>
            <pc:sldMk cId="1640142275" sldId="273"/>
            <ac:spMk id="6" creationId="{E4422B14-491A-FF87-B507-4C5EE593D7A2}"/>
          </ac:spMkLst>
        </pc:spChg>
        <pc:spChg chg="add mod">
          <ac:chgData name="Auxi Barrera" userId="S::auxi@theecologycentre.org::95082bc3-4fcf-4782-8b1f-e20c75d7bd13" providerId="AD" clId="Web-{ECEA29B7-1849-A0A1-B202-008F3F408688}" dt="2025-01-14T16:04:26.106" v="305" actId="1076"/>
          <ac:spMkLst>
            <pc:docMk/>
            <pc:sldMk cId="1640142275" sldId="273"/>
            <ac:spMk id="7" creationId="{F43F010C-D675-ADBC-7DD0-BC5A5A89C71D}"/>
          </ac:spMkLst>
        </pc:spChg>
        <pc:spChg chg="add mod">
          <ac:chgData name="Auxi Barrera" userId="S::auxi@theecologycentre.org::95082bc3-4fcf-4782-8b1f-e20c75d7bd13" providerId="AD" clId="Web-{ECEA29B7-1849-A0A1-B202-008F3F408688}" dt="2025-01-14T15:39:21.936" v="62" actId="1076"/>
          <ac:spMkLst>
            <pc:docMk/>
            <pc:sldMk cId="1640142275" sldId="273"/>
            <ac:spMk id="8" creationId="{85BCEA47-5E72-10E0-46EC-58B45E2424B6}"/>
          </ac:spMkLst>
        </pc:spChg>
        <pc:spChg chg="add mod">
          <ac:chgData name="Auxi Barrera" userId="S::auxi@theecologycentre.org::95082bc3-4fcf-4782-8b1f-e20c75d7bd13" providerId="AD" clId="Web-{ECEA29B7-1849-A0A1-B202-008F3F408688}" dt="2025-01-14T15:39:29.108" v="63" actId="1076"/>
          <ac:spMkLst>
            <pc:docMk/>
            <pc:sldMk cId="1640142275" sldId="273"/>
            <ac:spMk id="9" creationId="{B10AAA58-11FA-686D-41F0-FD06118FBDC9}"/>
          </ac:spMkLst>
        </pc:spChg>
        <pc:spChg chg="add mod">
          <ac:chgData name="Auxi Barrera" userId="S::auxi@theecologycentre.org::95082bc3-4fcf-4782-8b1f-e20c75d7bd13" providerId="AD" clId="Web-{ECEA29B7-1849-A0A1-B202-008F3F408688}" dt="2025-01-14T15:40:16.844" v="80" actId="20577"/>
          <ac:spMkLst>
            <pc:docMk/>
            <pc:sldMk cId="1640142275" sldId="273"/>
            <ac:spMk id="10" creationId="{F7CB719A-DF80-BB29-6192-467C09C91DD2}"/>
          </ac:spMkLst>
        </pc:spChg>
        <pc:spChg chg="add ord">
          <ac:chgData name="Auxi Barrera" userId="S::auxi@theecologycentre.org::95082bc3-4fcf-4782-8b1f-e20c75d7bd13" providerId="AD" clId="Web-{ECEA29B7-1849-A0A1-B202-008F3F408688}" dt="2025-01-14T15:52:55.797" v="213"/>
          <ac:spMkLst>
            <pc:docMk/>
            <pc:sldMk cId="1640142275" sldId="273"/>
            <ac:spMk id="12" creationId="{463F04BF-595A-D697-D0FE-780664EC20DE}"/>
          </ac:spMkLst>
        </pc:spChg>
        <pc:spChg chg="add ord">
          <ac:chgData name="Auxi Barrera" userId="S::auxi@theecologycentre.org::95082bc3-4fcf-4782-8b1f-e20c75d7bd13" providerId="AD" clId="Web-{ECEA29B7-1849-A0A1-B202-008F3F408688}" dt="2025-01-14T15:53:13.672" v="219"/>
          <ac:spMkLst>
            <pc:docMk/>
            <pc:sldMk cId="1640142275" sldId="273"/>
            <ac:spMk id="14" creationId="{73684091-F1B5-887B-52EB-6B4F72D199D4}"/>
          </ac:spMkLst>
        </pc:spChg>
        <pc:spChg chg="add ord">
          <ac:chgData name="Auxi Barrera" userId="S::auxi@theecologycentre.org::95082bc3-4fcf-4782-8b1f-e20c75d7bd13" providerId="AD" clId="Web-{ECEA29B7-1849-A0A1-B202-008F3F408688}" dt="2025-01-14T15:53:34.657" v="226"/>
          <ac:spMkLst>
            <pc:docMk/>
            <pc:sldMk cId="1640142275" sldId="273"/>
            <ac:spMk id="16" creationId="{07BC867F-3E4E-4686-8620-8A59853B951A}"/>
          </ac:spMkLst>
        </pc:spChg>
      </pc:sldChg>
      <pc:sldChg chg="addSp delSp modSp new mod setBg">
        <pc:chgData name="Auxi Barrera" userId="S::auxi@theecologycentre.org::95082bc3-4fcf-4782-8b1f-e20c75d7bd13" providerId="AD" clId="Web-{ECEA29B7-1849-A0A1-B202-008F3F408688}" dt="2025-01-14T17:02:27.308" v="457"/>
        <pc:sldMkLst>
          <pc:docMk/>
          <pc:sldMk cId="1685985553" sldId="274"/>
        </pc:sldMkLst>
        <pc:spChg chg="del">
          <ac:chgData name="Auxi Barrera" userId="S::auxi@theecologycentre.org::95082bc3-4fcf-4782-8b1f-e20c75d7bd13" providerId="AD" clId="Web-{ECEA29B7-1849-A0A1-B202-008F3F408688}" dt="2025-01-14T15:41:02.752" v="83"/>
          <ac:spMkLst>
            <pc:docMk/>
            <pc:sldMk cId="1685985553" sldId="274"/>
            <ac:spMk id="2" creationId="{6CC10D5F-196E-313A-D211-437606E773BB}"/>
          </ac:spMkLst>
        </pc:spChg>
        <pc:spChg chg="del">
          <ac:chgData name="Auxi Barrera" userId="S::auxi@theecologycentre.org::95082bc3-4fcf-4782-8b1f-e20c75d7bd13" providerId="AD" clId="Web-{ECEA29B7-1849-A0A1-B202-008F3F408688}" dt="2025-01-14T15:40:56.174" v="82"/>
          <ac:spMkLst>
            <pc:docMk/>
            <pc:sldMk cId="1685985553" sldId="274"/>
            <ac:spMk id="3" creationId="{593DB831-40C0-0208-2DA3-CD790063FC7F}"/>
          </ac:spMkLst>
        </pc:spChg>
        <pc:spChg chg="add mod">
          <ac:chgData name="Auxi Barrera" userId="S::auxi@theecologycentre.org::95082bc3-4fcf-4782-8b1f-e20c75d7bd13" providerId="AD" clId="Web-{ECEA29B7-1849-A0A1-B202-008F3F408688}" dt="2025-01-14T16:08:19.631" v="329"/>
          <ac:spMkLst>
            <pc:docMk/>
            <pc:sldMk cId="1685985553" sldId="274"/>
            <ac:spMk id="4" creationId="{90833FAC-88B1-B5F2-39B8-7AAE28E6F760}"/>
          </ac:spMkLst>
        </pc:spChg>
        <pc:spChg chg="add mod">
          <ac:chgData name="Auxi Barrera" userId="S::auxi@theecologycentre.org::95082bc3-4fcf-4782-8b1f-e20c75d7bd13" providerId="AD" clId="Web-{ECEA29B7-1849-A0A1-B202-008F3F408688}" dt="2025-01-14T17:02:01.541" v="452" actId="1076"/>
          <ac:spMkLst>
            <pc:docMk/>
            <pc:sldMk cId="1685985553" sldId="274"/>
            <ac:spMk id="5" creationId="{56D7E78C-3715-7510-C89D-C8C12FCB5023}"/>
          </ac:spMkLst>
        </pc:spChg>
        <pc:spChg chg="add">
          <ac:chgData name="Auxi Barrera" userId="S::auxi@theecologycentre.org::95082bc3-4fcf-4782-8b1f-e20c75d7bd13" providerId="AD" clId="Web-{ECEA29B7-1849-A0A1-B202-008F3F408688}" dt="2025-01-14T15:53:39.501" v="227"/>
          <ac:spMkLst>
            <pc:docMk/>
            <pc:sldMk cId="1685985553" sldId="274"/>
            <ac:spMk id="7" creationId="{51A4FE05-F6B2-4C0E-067D-57966F9C0B01}"/>
          </ac:spMkLst>
        </pc:spChg>
        <pc:spChg chg="add mod">
          <ac:chgData name="Auxi Barrera" userId="S::auxi@theecologycentre.org::95082bc3-4fcf-4782-8b1f-e20c75d7bd13" providerId="AD" clId="Web-{ECEA29B7-1849-A0A1-B202-008F3F408688}" dt="2025-01-14T17:02:13.401" v="455" actId="1076"/>
          <ac:spMkLst>
            <pc:docMk/>
            <pc:sldMk cId="1685985553" sldId="274"/>
            <ac:spMk id="9" creationId="{E5B97A75-FE33-FD73-3DC7-B774E7B46AA7}"/>
          </ac:spMkLst>
        </pc:spChg>
        <pc:spChg chg="add">
          <ac:chgData name="Auxi Barrera" userId="S::auxi@theecologycentre.org::95082bc3-4fcf-4782-8b1f-e20c75d7bd13" providerId="AD" clId="Web-{ECEA29B7-1849-A0A1-B202-008F3F408688}" dt="2025-01-14T15:41:28.472" v="88"/>
          <ac:spMkLst>
            <pc:docMk/>
            <pc:sldMk cId="1685985553" sldId="274"/>
            <ac:spMk id="10" creationId="{C2554CA6-288E-4202-BC52-2E5A8F0C0AED}"/>
          </ac:spMkLst>
        </pc:spChg>
        <pc:spChg chg="add del mod">
          <ac:chgData name="Auxi Barrera" userId="S::auxi@theecologycentre.org::95082bc3-4fcf-4782-8b1f-e20c75d7bd13" providerId="AD" clId="Web-{ECEA29B7-1849-A0A1-B202-008F3F408688}" dt="2025-01-14T17:01:36.822" v="449"/>
          <ac:spMkLst>
            <pc:docMk/>
            <pc:sldMk cId="1685985553" sldId="274"/>
            <ac:spMk id="12" creationId="{B10BB131-AC8E-4A8E-A5D1-36260F720C3B}"/>
          </ac:spMkLst>
        </pc:spChg>
        <pc:spChg chg="add del">
          <ac:chgData name="Auxi Barrera" userId="S::auxi@theecologycentre.org::95082bc3-4fcf-4782-8b1f-e20c75d7bd13" providerId="AD" clId="Web-{ECEA29B7-1849-A0A1-B202-008F3F408688}" dt="2025-01-14T17:01:53.291" v="451"/>
          <ac:spMkLst>
            <pc:docMk/>
            <pc:sldMk cId="1685985553" sldId="274"/>
            <ac:spMk id="14" creationId="{5B7778FC-632E-4DCA-A7CB-0D7731CCF970}"/>
          </ac:spMkLst>
        </pc:spChg>
        <pc:spChg chg="add del">
          <ac:chgData name="Auxi Barrera" userId="S::auxi@theecologycentre.org::95082bc3-4fcf-4782-8b1f-e20c75d7bd13" providerId="AD" clId="Web-{ECEA29B7-1849-A0A1-B202-008F3F408688}" dt="2025-01-14T16:08:24.647" v="330"/>
          <ac:spMkLst>
            <pc:docMk/>
            <pc:sldMk cId="1685985553" sldId="274"/>
            <ac:spMk id="16" creationId="{FA23A907-97FB-4A8F-880A-DD77401C4296}"/>
          </ac:spMkLst>
        </pc:spChg>
        <pc:picChg chg="add mod">
          <ac:chgData name="Auxi Barrera" userId="S::auxi@theecologycentre.org::95082bc3-4fcf-4782-8b1f-e20c75d7bd13" providerId="AD" clId="Web-{ECEA29B7-1849-A0A1-B202-008F3F408688}" dt="2025-01-14T17:02:20.042" v="456" actId="1076"/>
          <ac:picMkLst>
            <pc:docMk/>
            <pc:sldMk cId="1685985553" sldId="274"/>
            <ac:picMk id="13" creationId="{20314657-CD59-4D85-C947-86CC9DA2FD40}"/>
          </ac:picMkLst>
        </pc:picChg>
      </pc:sldChg>
      <pc:sldChg chg="addSp delSp modSp new mod ord setBg">
        <pc:chgData name="Auxi Barrera" userId="S::auxi@theecologycentre.org::95082bc3-4fcf-4782-8b1f-e20c75d7bd13" providerId="AD" clId="Web-{ECEA29B7-1849-A0A1-B202-008F3F408688}" dt="2025-01-14T17:01:27.728" v="448"/>
        <pc:sldMkLst>
          <pc:docMk/>
          <pc:sldMk cId="2904586768" sldId="275"/>
        </pc:sldMkLst>
        <pc:spChg chg="del">
          <ac:chgData name="Auxi Barrera" userId="S::auxi@theecologycentre.org::95082bc3-4fcf-4782-8b1f-e20c75d7bd13" providerId="AD" clId="Web-{ECEA29B7-1849-A0A1-B202-008F3F408688}" dt="2025-01-14T15:44:50.824" v="127"/>
          <ac:spMkLst>
            <pc:docMk/>
            <pc:sldMk cId="2904586768" sldId="275"/>
            <ac:spMk id="2" creationId="{0F24E04F-E57F-3295-B05B-0F506FDE5322}"/>
          </ac:spMkLst>
        </pc:spChg>
        <pc:spChg chg="del">
          <ac:chgData name="Auxi Barrera" userId="S::auxi@theecologycentre.org::95082bc3-4fcf-4782-8b1f-e20c75d7bd13" providerId="AD" clId="Web-{ECEA29B7-1849-A0A1-B202-008F3F408688}" dt="2025-01-14T15:45:00.590" v="128"/>
          <ac:spMkLst>
            <pc:docMk/>
            <pc:sldMk cId="2904586768" sldId="275"/>
            <ac:spMk id="3" creationId="{836535B0-48B6-AFD8-CD53-F70D17829BD2}"/>
          </ac:spMkLst>
        </pc:spChg>
        <pc:spChg chg="add mod">
          <ac:chgData name="Auxi Barrera" userId="S::auxi@theecologycentre.org::95082bc3-4fcf-4782-8b1f-e20c75d7bd13" providerId="AD" clId="Web-{ECEA29B7-1849-A0A1-B202-008F3F408688}" dt="2025-01-14T17:01:04.821" v="444" actId="1076"/>
          <ac:spMkLst>
            <pc:docMk/>
            <pc:sldMk cId="2904586768" sldId="275"/>
            <ac:spMk id="4" creationId="{0D4FCC50-17C7-9DFE-2277-544C630D1826}"/>
          </ac:spMkLst>
        </pc:spChg>
        <pc:spChg chg="add mod">
          <ac:chgData name="Auxi Barrera" userId="S::auxi@theecologycentre.org::95082bc3-4fcf-4782-8b1f-e20c75d7bd13" providerId="AD" clId="Web-{ECEA29B7-1849-A0A1-B202-008F3F408688}" dt="2025-01-14T17:01:11.087" v="445" actId="1076"/>
          <ac:spMkLst>
            <pc:docMk/>
            <pc:sldMk cId="2904586768" sldId="275"/>
            <ac:spMk id="5" creationId="{12DCE65F-4467-F255-948B-81AABCF497F3}"/>
          </ac:spMkLst>
        </pc:spChg>
        <pc:spChg chg="add mod">
          <ac:chgData name="Auxi Barrera" userId="S::auxi@theecologycentre.org::95082bc3-4fcf-4782-8b1f-e20c75d7bd13" providerId="AD" clId="Web-{ECEA29B7-1849-A0A1-B202-008F3F408688}" dt="2025-01-14T17:01:15.243" v="446" actId="1076"/>
          <ac:spMkLst>
            <pc:docMk/>
            <pc:sldMk cId="2904586768" sldId="275"/>
            <ac:spMk id="6" creationId="{CF81B936-801C-6A0F-3EB6-7FDC9153E441}"/>
          </ac:spMkLst>
        </pc:spChg>
        <pc:spChg chg="add mod">
          <ac:chgData name="Auxi Barrera" userId="S::auxi@theecologycentre.org::95082bc3-4fcf-4782-8b1f-e20c75d7bd13" providerId="AD" clId="Web-{ECEA29B7-1849-A0A1-B202-008F3F408688}" dt="2025-01-14T15:49:32.148" v="192" actId="1076"/>
          <ac:spMkLst>
            <pc:docMk/>
            <pc:sldMk cId="2904586768" sldId="275"/>
            <ac:spMk id="7" creationId="{E55B0811-EEAA-65F6-608A-9B31C2DF7C4A}"/>
          </ac:spMkLst>
        </pc:spChg>
        <pc:spChg chg="add del">
          <ac:chgData name="Auxi Barrera" userId="S::auxi@theecologycentre.org::95082bc3-4fcf-4782-8b1f-e20c75d7bd13" providerId="AD" clId="Web-{ECEA29B7-1849-A0A1-B202-008F3F408688}" dt="2025-01-14T15:52:15.186" v="206"/>
          <ac:spMkLst>
            <pc:docMk/>
            <pc:sldMk cId="2904586768" sldId="275"/>
            <ac:spMk id="9" creationId="{1DD56A6B-B490-7AFD-0B6D-203DA9D7ACDE}"/>
          </ac:spMkLst>
        </pc:spChg>
        <pc:spChg chg="add del mod ord">
          <ac:chgData name="Auxi Barrera" userId="S::auxi@theecologycentre.org::95082bc3-4fcf-4782-8b1f-e20c75d7bd13" providerId="AD" clId="Web-{ECEA29B7-1849-A0A1-B202-008F3F408688}" dt="2025-01-14T17:00:43.336" v="441"/>
          <ac:spMkLst>
            <pc:docMk/>
            <pc:sldMk cId="2904586768" sldId="275"/>
            <ac:spMk id="11" creationId="{EDF057DA-E3CB-BF36-685E-855649B9F248}"/>
          </ac:spMkLst>
        </pc:spChg>
        <pc:spChg chg="add del ord">
          <ac:chgData name="Auxi Barrera" userId="S::auxi@theecologycentre.org::95082bc3-4fcf-4782-8b1f-e20c75d7bd13" providerId="AD" clId="Web-{ECEA29B7-1849-A0A1-B202-008F3F408688}" dt="2025-01-14T17:00:54.415" v="443"/>
          <ac:spMkLst>
            <pc:docMk/>
            <pc:sldMk cId="2904586768" sldId="275"/>
            <ac:spMk id="13" creationId="{0914E5F6-B80D-B6A5-1285-1035F76394C9}"/>
          </ac:spMkLst>
        </pc:spChg>
        <pc:picChg chg="add mod">
          <ac:chgData name="Auxi Barrera" userId="S::auxi@theecologycentre.org::95082bc3-4fcf-4782-8b1f-e20c75d7bd13" providerId="AD" clId="Web-{ECEA29B7-1849-A0A1-B202-008F3F408688}" dt="2025-01-14T17:01:18.806" v="447" actId="1076"/>
          <ac:picMkLst>
            <pc:docMk/>
            <pc:sldMk cId="2904586768" sldId="275"/>
            <ac:picMk id="15" creationId="{BC174203-7D6E-07F9-7E93-05212948178B}"/>
          </ac:picMkLst>
        </pc:picChg>
      </pc:sldChg>
      <pc:sldChg chg="addSp delSp modSp new del">
        <pc:chgData name="Auxi Barrera" userId="S::auxi@theecologycentre.org::95082bc3-4fcf-4782-8b1f-e20c75d7bd13" providerId="AD" clId="Web-{ECEA29B7-1849-A0A1-B202-008F3F408688}" dt="2025-01-14T16:08:57.226" v="333"/>
        <pc:sldMkLst>
          <pc:docMk/>
          <pc:sldMk cId="1388094153" sldId="276"/>
        </pc:sldMkLst>
        <pc:spChg chg="del">
          <ac:chgData name="Auxi Barrera" userId="S::auxi@theecologycentre.org::95082bc3-4fcf-4782-8b1f-e20c75d7bd13" providerId="AD" clId="Web-{ECEA29B7-1849-A0A1-B202-008F3F408688}" dt="2025-01-14T15:55:16.583" v="241"/>
          <ac:spMkLst>
            <pc:docMk/>
            <pc:sldMk cId="1388094153" sldId="276"/>
            <ac:spMk id="2" creationId="{A1E5E919-4CB6-ABE7-5199-3F85F93096D0}"/>
          </ac:spMkLst>
        </pc:spChg>
        <pc:spChg chg="del">
          <ac:chgData name="Auxi Barrera" userId="S::auxi@theecologycentre.org::95082bc3-4fcf-4782-8b1f-e20c75d7bd13" providerId="AD" clId="Web-{ECEA29B7-1849-A0A1-B202-008F3F408688}" dt="2025-01-14T15:55:12.849" v="240"/>
          <ac:spMkLst>
            <pc:docMk/>
            <pc:sldMk cId="1388094153" sldId="276"/>
            <ac:spMk id="3" creationId="{F0367114-4DED-86DB-50D5-327B98079B00}"/>
          </ac:spMkLst>
        </pc:spChg>
        <pc:spChg chg="add mod">
          <ac:chgData name="Auxi Barrera" userId="S::auxi@theecologycentre.org::95082bc3-4fcf-4782-8b1f-e20c75d7bd13" providerId="AD" clId="Web-{ECEA29B7-1849-A0A1-B202-008F3F408688}" dt="2025-01-14T15:57:55.902" v="265" actId="20577"/>
          <ac:spMkLst>
            <pc:docMk/>
            <pc:sldMk cId="1388094153" sldId="276"/>
            <ac:spMk id="4" creationId="{844232A4-A21D-848B-0072-4350A2281C6F}"/>
          </ac:spMkLst>
        </pc:spChg>
        <pc:spChg chg="add del">
          <ac:chgData name="Auxi Barrera" userId="S::auxi@theecologycentre.org::95082bc3-4fcf-4782-8b1f-e20c75d7bd13" providerId="AD" clId="Web-{ECEA29B7-1849-A0A1-B202-008F3F408688}" dt="2025-01-14T15:57:22.776" v="258"/>
          <ac:spMkLst>
            <pc:docMk/>
            <pc:sldMk cId="1388094153" sldId="276"/>
            <ac:spMk id="5" creationId="{9C8FB4F5-4472-7356-631A-A91113645A4E}"/>
          </ac:spMkLst>
        </pc:spChg>
        <pc:spChg chg="add del">
          <ac:chgData name="Auxi Barrera" userId="S::auxi@theecologycentre.org::95082bc3-4fcf-4782-8b1f-e20c75d7bd13" providerId="AD" clId="Web-{ECEA29B7-1849-A0A1-B202-008F3F408688}" dt="2025-01-14T15:57:21.135" v="257"/>
          <ac:spMkLst>
            <pc:docMk/>
            <pc:sldMk cId="1388094153" sldId="276"/>
            <ac:spMk id="6" creationId="{3728DD60-3E27-D751-7EE3-5DFB9AB24315}"/>
          </ac:spMkLst>
        </pc:spChg>
        <pc:spChg chg="add del">
          <ac:chgData name="Auxi Barrera" userId="S::auxi@theecologycentre.org::95082bc3-4fcf-4782-8b1f-e20c75d7bd13" providerId="AD" clId="Web-{ECEA29B7-1849-A0A1-B202-008F3F408688}" dt="2025-01-14T15:57:18.495" v="256"/>
          <ac:spMkLst>
            <pc:docMk/>
            <pc:sldMk cId="1388094153" sldId="276"/>
            <ac:spMk id="7" creationId="{D7C54A7E-A2FD-23FE-4639-EA03FED805F5}"/>
          </ac:spMkLst>
        </pc:spChg>
        <pc:spChg chg="add mod">
          <ac:chgData name="Auxi Barrera" userId="S::auxi@theecologycentre.org::95082bc3-4fcf-4782-8b1f-e20c75d7bd13" providerId="AD" clId="Web-{ECEA29B7-1849-A0A1-B202-008F3F408688}" dt="2025-01-14T15:58:03.637" v="266" actId="1076"/>
          <ac:spMkLst>
            <pc:docMk/>
            <pc:sldMk cId="1388094153" sldId="276"/>
            <ac:spMk id="8" creationId="{FEC1191C-7710-5454-1CCC-5586F69A8A14}"/>
          </ac:spMkLst>
        </pc:spChg>
        <pc:spChg chg="add mod">
          <ac:chgData name="Auxi Barrera" userId="S::auxi@theecologycentre.org::95082bc3-4fcf-4782-8b1f-e20c75d7bd13" providerId="AD" clId="Web-{ECEA29B7-1849-A0A1-B202-008F3F408688}" dt="2025-01-14T15:59:02.733" v="288" actId="1076"/>
          <ac:spMkLst>
            <pc:docMk/>
            <pc:sldMk cId="1388094153" sldId="276"/>
            <ac:spMk id="9" creationId="{BC7D8864-26B1-407F-862C-584BCF03CAD7}"/>
          </ac:spMkLst>
        </pc:spChg>
        <pc:spChg chg="add mod ord">
          <ac:chgData name="Auxi Barrera" userId="S::auxi@theecologycentre.org::95082bc3-4fcf-4782-8b1f-e20c75d7bd13" providerId="AD" clId="Web-{ECEA29B7-1849-A0A1-B202-008F3F408688}" dt="2025-01-14T16:03:03.055" v="301"/>
          <ac:spMkLst>
            <pc:docMk/>
            <pc:sldMk cId="1388094153" sldId="276"/>
            <ac:spMk id="10" creationId="{DF89FCCC-6841-3947-0D4C-DD2AEEEC3DD0}"/>
          </ac:spMkLst>
        </pc:spChg>
      </pc:sldChg>
      <pc:sldChg chg="addSp delSp modSp add mod replId setBg">
        <pc:chgData name="Auxi Barrera" userId="S::auxi@theecologycentre.org::95082bc3-4fcf-4782-8b1f-e20c75d7bd13" providerId="AD" clId="Web-{ECEA29B7-1849-A0A1-B202-008F3F408688}" dt="2025-01-14T17:00:20.211" v="439"/>
        <pc:sldMkLst>
          <pc:docMk/>
          <pc:sldMk cId="4239477605" sldId="276"/>
        </pc:sldMkLst>
        <pc:spChg chg="del">
          <ac:chgData name="Auxi Barrera" userId="S::auxi@theecologycentre.org::95082bc3-4fcf-4782-8b1f-e20c75d7bd13" providerId="AD" clId="Web-{ECEA29B7-1849-A0A1-B202-008F3F408688}" dt="2025-01-14T16:55:54.970" v="401"/>
          <ac:spMkLst>
            <pc:docMk/>
            <pc:sldMk cId="4239477605" sldId="276"/>
            <ac:spMk id="2" creationId="{280DD9BE-EF0D-B0C9-1644-03003550BCFD}"/>
          </ac:spMkLst>
        </pc:spChg>
        <pc:spChg chg="add del mod">
          <ac:chgData name="Auxi Barrera" userId="S::auxi@theecologycentre.org::95082bc3-4fcf-4782-8b1f-e20c75d7bd13" providerId="AD" clId="Web-{ECEA29B7-1849-A0A1-B202-008F3F408688}" dt="2025-01-14T16:56:10.814" v="404"/>
          <ac:spMkLst>
            <pc:docMk/>
            <pc:sldMk cId="4239477605" sldId="276"/>
            <ac:spMk id="6" creationId="{38FE9F40-F21C-CA78-F136-B66C425A11A0}"/>
          </ac:spMkLst>
        </pc:spChg>
        <pc:spChg chg="add mod">
          <ac:chgData name="Auxi Barrera" userId="S::auxi@theecologycentre.org::95082bc3-4fcf-4782-8b1f-e20c75d7bd13" providerId="AD" clId="Web-{ECEA29B7-1849-A0A1-B202-008F3F408688}" dt="2025-01-14T17:00:08.336" v="438" actId="20577"/>
          <ac:spMkLst>
            <pc:docMk/>
            <pc:sldMk cId="4239477605" sldId="276"/>
            <ac:spMk id="8" creationId="{A2774008-9888-B248-E82B-1A3BDD9CBF3D}"/>
          </ac:spMkLst>
        </pc:spChg>
        <pc:spChg chg="del">
          <ac:chgData name="Auxi Barrera" userId="S::auxi@theecologycentre.org::95082bc3-4fcf-4782-8b1f-e20c75d7bd13" providerId="AD" clId="Web-{ECEA29B7-1849-A0A1-B202-008F3F408688}" dt="2025-01-14T16:55:54.970" v="402"/>
          <ac:spMkLst>
            <pc:docMk/>
            <pc:sldMk cId="4239477605" sldId="276"/>
            <ac:spMk id="9" creationId="{9B7AD9F6-8CE7-4299-8FC6-328F4DCD3FF9}"/>
          </ac:spMkLst>
        </pc:spChg>
        <pc:spChg chg="del">
          <ac:chgData name="Auxi Barrera" userId="S::auxi@theecologycentre.org::95082bc3-4fcf-4782-8b1f-e20c75d7bd13" providerId="AD" clId="Web-{ECEA29B7-1849-A0A1-B202-008F3F408688}" dt="2025-01-14T16:55:54.955" v="400"/>
          <ac:spMkLst>
            <pc:docMk/>
            <pc:sldMk cId="4239477605" sldId="276"/>
            <ac:spMk id="11" creationId="{F49775AF-8896-43EE-92C6-83497D6DC56F}"/>
          </ac:spMkLst>
        </pc:spChg>
        <pc:spChg chg="add del">
          <ac:chgData name="Auxi Barrera" userId="S::auxi@theecologycentre.org::95082bc3-4fcf-4782-8b1f-e20c75d7bd13" providerId="AD" clId="Web-{ECEA29B7-1849-A0A1-B202-008F3F408688}" dt="2025-01-14T16:58:12.333" v="412"/>
          <ac:spMkLst>
            <pc:docMk/>
            <pc:sldMk cId="4239477605" sldId="276"/>
            <ac:spMk id="13" creationId="{2B97F24A-32CE-4C1C-A50D-3016B394DCFB}"/>
          </ac:spMkLst>
        </pc:spChg>
        <pc:spChg chg="add del">
          <ac:chgData name="Auxi Barrera" userId="S::auxi@theecologycentre.org::95082bc3-4fcf-4782-8b1f-e20c75d7bd13" providerId="AD" clId="Web-{ECEA29B7-1849-A0A1-B202-008F3F408688}" dt="2025-01-14T16:58:12.333" v="412"/>
          <ac:spMkLst>
            <pc:docMk/>
            <pc:sldMk cId="4239477605" sldId="276"/>
            <ac:spMk id="15" creationId="{CD8B4F24-440B-49E9-B85D-733523DC064B}"/>
          </ac:spMkLst>
        </pc:spChg>
        <pc:spChg chg="add del">
          <ac:chgData name="Auxi Barrera" userId="S::auxi@theecologycentre.org::95082bc3-4fcf-4782-8b1f-e20c75d7bd13" providerId="AD" clId="Web-{ECEA29B7-1849-A0A1-B202-008F3F408688}" dt="2025-01-14T16:59:06.365" v="430"/>
          <ac:spMkLst>
            <pc:docMk/>
            <pc:sldMk cId="4239477605" sldId="276"/>
            <ac:spMk id="16" creationId="{909572EC-B3E6-C771-A624-A8E8EF07D43D}"/>
          </ac:spMkLst>
        </pc:spChg>
        <pc:spChg chg="add del">
          <ac:chgData name="Auxi Barrera" userId="S::auxi@theecologycentre.org::95082bc3-4fcf-4782-8b1f-e20c75d7bd13" providerId="AD" clId="Web-{ECEA29B7-1849-A0A1-B202-008F3F408688}" dt="2025-01-14T16:59:06.365" v="429"/>
          <ac:spMkLst>
            <pc:docMk/>
            <pc:sldMk cId="4239477605" sldId="276"/>
            <ac:spMk id="18" creationId="{357217C6-5CB1-C10C-5C55-A71A2FC1D0C8}"/>
          </ac:spMkLst>
        </pc:spChg>
        <pc:spChg chg="add">
          <ac:chgData name="Auxi Barrera" userId="S::auxi@theecologycentre.org::95082bc3-4fcf-4782-8b1f-e20c75d7bd13" providerId="AD" clId="Web-{ECEA29B7-1849-A0A1-B202-008F3F408688}" dt="2025-01-14T16:58:12.333" v="412"/>
          <ac:spMkLst>
            <pc:docMk/>
            <pc:sldMk cId="4239477605" sldId="276"/>
            <ac:spMk id="20" creationId="{45D37F4E-DDB4-456B-97E0-9937730A039F}"/>
          </ac:spMkLst>
        </pc:spChg>
        <pc:spChg chg="add del">
          <ac:chgData name="Auxi Barrera" userId="S::auxi@theecologycentre.org::95082bc3-4fcf-4782-8b1f-e20c75d7bd13" providerId="AD" clId="Web-{ECEA29B7-1849-A0A1-B202-008F3F408688}" dt="2025-01-14T16:59:06.365" v="428"/>
          <ac:spMkLst>
            <pc:docMk/>
            <pc:sldMk cId="4239477605" sldId="276"/>
            <ac:spMk id="21" creationId="{422866F2-3A20-C141-C5A1-6FE2764AEA59}"/>
          </ac:spMkLst>
        </pc:spChg>
        <pc:spChg chg="add">
          <ac:chgData name="Auxi Barrera" userId="S::auxi@theecologycentre.org::95082bc3-4fcf-4782-8b1f-e20c75d7bd13" providerId="AD" clId="Web-{ECEA29B7-1849-A0A1-B202-008F3F408688}" dt="2025-01-14T16:58:12.333" v="412"/>
          <ac:spMkLst>
            <pc:docMk/>
            <pc:sldMk cId="4239477605" sldId="276"/>
            <ac:spMk id="22" creationId="{B2DD41CD-8F47-4F56-AD12-4E2FF7696987}"/>
          </ac:spMkLst>
        </pc:spChg>
        <pc:spChg chg="add del">
          <ac:chgData name="Auxi Barrera" userId="S::auxi@theecologycentre.org::95082bc3-4fcf-4782-8b1f-e20c75d7bd13" providerId="AD" clId="Web-{ECEA29B7-1849-A0A1-B202-008F3F408688}" dt="2025-01-14T16:59:06.365" v="427"/>
          <ac:spMkLst>
            <pc:docMk/>
            <pc:sldMk cId="4239477605" sldId="276"/>
            <ac:spMk id="24" creationId="{D7045150-934D-5A00-53A7-B95D03BE8BF9}"/>
          </ac:spMkLst>
        </pc:spChg>
        <pc:spChg chg="add del">
          <ac:chgData name="Auxi Barrera" userId="S::auxi@theecologycentre.org::95082bc3-4fcf-4782-8b1f-e20c75d7bd13" providerId="AD" clId="Web-{ECEA29B7-1849-A0A1-B202-008F3F408688}" dt="2025-01-14T16:59:06.365" v="426"/>
          <ac:spMkLst>
            <pc:docMk/>
            <pc:sldMk cId="4239477605" sldId="276"/>
            <ac:spMk id="26" creationId="{71C3E4FB-2967-3212-BDF3-89BF6C3E288F}"/>
          </ac:spMkLst>
        </pc:spChg>
        <pc:spChg chg="add mod">
          <ac:chgData name="Auxi Barrera" userId="S::auxi@theecologycentre.org::95082bc3-4fcf-4782-8b1f-e20c75d7bd13" providerId="AD" clId="Web-{ECEA29B7-1849-A0A1-B202-008F3F408688}" dt="2025-01-14T16:59:18.350" v="432" actId="1076"/>
          <ac:spMkLst>
            <pc:docMk/>
            <pc:sldMk cId="4239477605" sldId="276"/>
            <ac:spMk id="28" creationId="{CF2982AC-DB62-22F7-1C9E-DE80A20F86E2}"/>
          </ac:spMkLst>
        </pc:spChg>
        <pc:spChg chg="add mod">
          <ac:chgData name="Auxi Barrera" userId="S::auxi@theecologycentre.org::95082bc3-4fcf-4782-8b1f-e20c75d7bd13" providerId="AD" clId="Web-{ECEA29B7-1849-A0A1-B202-008F3F408688}" dt="2025-01-14T16:59:28.757" v="434" actId="1076"/>
          <ac:spMkLst>
            <pc:docMk/>
            <pc:sldMk cId="4239477605" sldId="276"/>
            <ac:spMk id="30" creationId="{18986771-3115-46FF-65D4-5E6A8DA56642}"/>
          </ac:spMkLst>
        </pc:spChg>
        <pc:spChg chg="add mod">
          <ac:chgData name="Auxi Barrera" userId="S::auxi@theecologycentre.org::95082bc3-4fcf-4782-8b1f-e20c75d7bd13" providerId="AD" clId="Web-{ECEA29B7-1849-A0A1-B202-008F3F408688}" dt="2025-01-14T16:59:38.507" v="436" actId="1076"/>
          <ac:spMkLst>
            <pc:docMk/>
            <pc:sldMk cId="4239477605" sldId="276"/>
            <ac:spMk id="32" creationId="{F7B700BB-571F-CEC4-5193-CE97FD32D4DF}"/>
          </ac:spMkLst>
        </pc:spChg>
        <pc:picChg chg="del">
          <ac:chgData name="Auxi Barrera" userId="S::auxi@theecologycentre.org::95082bc3-4fcf-4782-8b1f-e20c75d7bd13" providerId="AD" clId="Web-{ECEA29B7-1849-A0A1-B202-008F3F408688}" dt="2025-01-14T16:55:50.033" v="399"/>
          <ac:picMkLst>
            <pc:docMk/>
            <pc:sldMk cId="4239477605" sldId="276"/>
            <ac:picMk id="4" creationId="{740BF3C0-FDFC-B440-7257-E446BE86811B}"/>
          </ac:picMkLst>
        </pc:picChg>
        <pc:picChg chg="del mod ord">
          <ac:chgData name="Auxi Barrera" userId="S::auxi@theecologycentre.org::95082bc3-4fcf-4782-8b1f-e20c75d7bd13" providerId="AD" clId="Web-{ECEA29B7-1849-A0A1-B202-008F3F408688}" dt="2025-01-14T16:58:19.302" v="414"/>
          <ac:picMkLst>
            <pc:docMk/>
            <pc:sldMk cId="4239477605" sldId="276"/>
            <ac:picMk id="5" creationId="{61EBB90B-BB02-019E-15FD-F6AE833564C5}"/>
          </ac:picMkLst>
        </pc:picChg>
        <pc:picChg chg="add mod">
          <ac:chgData name="Auxi Barrera" userId="S::auxi@theecologycentre.org::95082bc3-4fcf-4782-8b1f-e20c75d7bd13" providerId="AD" clId="Web-{ECEA29B7-1849-A0A1-B202-008F3F408688}" dt="2025-01-14T16:58:28.458" v="416" actId="1076"/>
          <ac:picMkLst>
            <pc:docMk/>
            <pc:sldMk cId="4239477605" sldId="276"/>
            <ac:picMk id="12" creationId="{9301FBF8-792A-CC3F-5688-95069FC33E4E}"/>
          </ac:picMkLst>
        </pc:picChg>
      </pc:sldChg>
      <pc:sldChg chg="addSp delSp modSp new mod setBg">
        <pc:chgData name="Auxi Barrera" userId="S::auxi@theecologycentre.org::95082bc3-4fcf-4782-8b1f-e20c75d7bd13" providerId="AD" clId="Web-{ECEA29B7-1849-A0A1-B202-008F3F408688}" dt="2025-01-14T17:21:09.912" v="694" actId="20577"/>
        <pc:sldMkLst>
          <pc:docMk/>
          <pc:sldMk cId="2859310530" sldId="277"/>
        </pc:sldMkLst>
        <pc:spChg chg="del">
          <ac:chgData name="Auxi Barrera" userId="S::auxi@theecologycentre.org::95082bc3-4fcf-4782-8b1f-e20c75d7bd13" providerId="AD" clId="Web-{ECEA29B7-1849-A0A1-B202-008F3F408688}" dt="2025-01-14T17:06:41.611" v="462"/>
          <ac:spMkLst>
            <pc:docMk/>
            <pc:sldMk cId="2859310530" sldId="277"/>
            <ac:spMk id="2" creationId="{90E6EB85-E14C-6661-6EA8-B60F1BB5DE5F}"/>
          </ac:spMkLst>
        </pc:spChg>
        <pc:spChg chg="del mod">
          <ac:chgData name="Auxi Barrera" userId="S::auxi@theecologycentre.org::95082bc3-4fcf-4782-8b1f-e20c75d7bd13" providerId="AD" clId="Web-{ECEA29B7-1849-A0A1-B202-008F3F408688}" dt="2025-01-14T17:07:56.675" v="478"/>
          <ac:spMkLst>
            <pc:docMk/>
            <pc:sldMk cId="2859310530" sldId="277"/>
            <ac:spMk id="3" creationId="{BD155CE6-0313-1F00-1B7E-6CE0F5FB69D4}"/>
          </ac:spMkLst>
        </pc:spChg>
        <pc:spChg chg="add mod">
          <ac:chgData name="Auxi Barrera" userId="S::auxi@theecologycentre.org::95082bc3-4fcf-4782-8b1f-e20c75d7bd13" providerId="AD" clId="Web-{ECEA29B7-1849-A0A1-B202-008F3F408688}" dt="2025-01-14T17:21:09.912" v="694" actId="20577"/>
          <ac:spMkLst>
            <pc:docMk/>
            <pc:sldMk cId="2859310530" sldId="277"/>
            <ac:spMk id="4" creationId="{09878FEC-291E-FA82-CEEA-18184415A9DA}"/>
          </ac:spMkLst>
        </pc:spChg>
        <pc:spChg chg="add del">
          <ac:chgData name="Auxi Barrera" userId="S::auxi@theecologycentre.org::95082bc3-4fcf-4782-8b1f-e20c75d7bd13" providerId="AD" clId="Web-{ECEA29B7-1849-A0A1-B202-008F3F408688}" dt="2025-01-14T17:09:57.803" v="485"/>
          <ac:spMkLst>
            <pc:docMk/>
            <pc:sldMk cId="2859310530" sldId="277"/>
            <ac:spMk id="5" creationId="{09878FEC-291E-FA82-CEEA-18184415A9DA}"/>
          </ac:spMkLst>
        </pc:spChg>
        <pc:spChg chg="add mod ord">
          <ac:chgData name="Auxi Barrera" userId="S::auxi@theecologycentre.org::95082bc3-4fcf-4782-8b1f-e20c75d7bd13" providerId="AD" clId="Web-{ECEA29B7-1849-A0A1-B202-008F3F408688}" dt="2025-01-14T17:19:30.894" v="656"/>
          <ac:spMkLst>
            <pc:docMk/>
            <pc:sldMk cId="2859310530" sldId="277"/>
            <ac:spMk id="9" creationId="{AB673141-5863-9287-511D-E020E6A51880}"/>
          </ac:spMkLst>
        </pc:spChg>
        <pc:spChg chg="add del">
          <ac:chgData name="Auxi Barrera" userId="S::auxi@theecologycentre.org::95082bc3-4fcf-4782-8b1f-e20c75d7bd13" providerId="AD" clId="Web-{ECEA29B7-1849-A0A1-B202-008F3F408688}" dt="2025-01-14T17:10:14.834" v="488"/>
          <ac:spMkLst>
            <pc:docMk/>
            <pc:sldMk cId="2859310530" sldId="277"/>
            <ac:spMk id="10" creationId="{777A147A-9ED8-46B4-8660-1B3C2AA880B5}"/>
          </ac:spMkLst>
        </pc:spChg>
        <pc:spChg chg="add del">
          <ac:chgData name="Auxi Barrera" userId="S::auxi@theecologycentre.org::95082bc3-4fcf-4782-8b1f-e20c75d7bd13" providerId="AD" clId="Web-{ECEA29B7-1849-A0A1-B202-008F3F408688}" dt="2025-01-14T17:10:14.834" v="488"/>
          <ac:spMkLst>
            <pc:docMk/>
            <pc:sldMk cId="2859310530" sldId="277"/>
            <ac:spMk id="12" creationId="{5D6C15A0-C087-4593-8414-2B4EC1CDC3DE}"/>
          </ac:spMkLst>
        </pc:spChg>
        <pc:spChg chg="add del">
          <ac:chgData name="Auxi Barrera" userId="S::auxi@theecologycentre.org::95082bc3-4fcf-4782-8b1f-e20c75d7bd13" providerId="AD" clId="Web-{ECEA29B7-1849-A0A1-B202-008F3F408688}" dt="2025-01-14T17:19:30.894" v="656"/>
          <ac:spMkLst>
            <pc:docMk/>
            <pc:sldMk cId="2859310530" sldId="277"/>
            <ac:spMk id="17" creationId="{100EDD19-6802-4EC3-95CE-CFFAB042CFD6}"/>
          </ac:spMkLst>
        </pc:spChg>
        <pc:spChg chg="add del">
          <ac:chgData name="Auxi Barrera" userId="S::auxi@theecologycentre.org::95082bc3-4fcf-4782-8b1f-e20c75d7bd13" providerId="AD" clId="Web-{ECEA29B7-1849-A0A1-B202-008F3F408688}" dt="2025-01-14T17:19:30.894" v="656"/>
          <ac:spMkLst>
            <pc:docMk/>
            <pc:sldMk cId="2859310530" sldId="277"/>
            <ac:spMk id="19" creationId="{DB17E863-922E-4C26-BD64-E8FD41D28661}"/>
          </ac:spMkLst>
        </pc:spChg>
        <pc:spChg chg="add">
          <ac:chgData name="Auxi Barrera" userId="S::auxi@theecologycentre.org::95082bc3-4fcf-4782-8b1f-e20c75d7bd13" providerId="AD" clId="Web-{ECEA29B7-1849-A0A1-B202-008F3F408688}" dt="2025-01-14T17:19:30.894" v="656"/>
          <ac:spMkLst>
            <pc:docMk/>
            <pc:sldMk cId="2859310530" sldId="277"/>
            <ac:spMk id="24" creationId="{100EDD19-6802-4EC3-95CE-CFFAB042CFD6}"/>
          </ac:spMkLst>
        </pc:spChg>
        <pc:spChg chg="add">
          <ac:chgData name="Auxi Barrera" userId="S::auxi@theecologycentre.org::95082bc3-4fcf-4782-8b1f-e20c75d7bd13" providerId="AD" clId="Web-{ECEA29B7-1849-A0A1-B202-008F3F408688}" dt="2025-01-14T17:19:30.894" v="656"/>
          <ac:spMkLst>
            <pc:docMk/>
            <pc:sldMk cId="2859310530" sldId="277"/>
            <ac:spMk id="26" creationId="{DB17E863-922E-4C26-BD64-E8FD41D28661}"/>
          </ac:spMkLst>
        </pc:spChg>
        <pc:picChg chg="add del mod">
          <ac:chgData name="Auxi Barrera" userId="S::auxi@theecologycentre.org::95082bc3-4fcf-4782-8b1f-e20c75d7bd13" providerId="AD" clId="Web-{ECEA29B7-1849-A0A1-B202-008F3F408688}" dt="2025-01-14T17:09:43.880" v="483"/>
          <ac:picMkLst>
            <pc:docMk/>
            <pc:sldMk cId="2859310530" sldId="277"/>
            <ac:picMk id="6" creationId="{781EEBEF-F092-8425-C5FB-746044787993}"/>
          </ac:picMkLst>
        </pc:picChg>
        <pc:picChg chg="add mod">
          <ac:chgData name="Auxi Barrera" userId="S::auxi@theecologycentre.org::95082bc3-4fcf-4782-8b1f-e20c75d7bd13" providerId="AD" clId="Web-{ECEA29B7-1849-A0A1-B202-008F3F408688}" dt="2025-01-14T17:10:11.865" v="487" actId="1076"/>
          <ac:picMkLst>
            <pc:docMk/>
            <pc:sldMk cId="2859310530" sldId="277"/>
            <ac:picMk id="8" creationId="{70DD4555-F875-C7FB-12C2-3A4AF7315F37}"/>
          </ac:picMkLst>
        </pc:picChg>
      </pc:sldChg>
      <pc:sldChg chg="addSp delSp modSp new mod ord setBg">
        <pc:chgData name="Auxi Barrera" userId="S::auxi@theecologycentre.org::95082bc3-4fcf-4782-8b1f-e20c75d7bd13" providerId="AD" clId="Web-{ECEA29B7-1849-A0A1-B202-008F3F408688}" dt="2025-01-14T17:37:41.201" v="961"/>
        <pc:sldMkLst>
          <pc:docMk/>
          <pc:sldMk cId="4285306188" sldId="278"/>
        </pc:sldMkLst>
        <pc:spChg chg="mod">
          <ac:chgData name="Auxi Barrera" userId="S::auxi@theecologycentre.org::95082bc3-4fcf-4782-8b1f-e20c75d7bd13" providerId="AD" clId="Web-{ECEA29B7-1849-A0A1-B202-008F3F408688}" dt="2025-01-14T17:17:58.189" v="629" actId="1076"/>
          <ac:spMkLst>
            <pc:docMk/>
            <pc:sldMk cId="4285306188" sldId="278"/>
            <ac:spMk id="2" creationId="{4FFF776A-4928-DE0F-AB6D-FC7A29A67962}"/>
          </ac:spMkLst>
        </pc:spChg>
        <pc:spChg chg="del mod">
          <ac:chgData name="Auxi Barrera" userId="S::auxi@theecologycentre.org::95082bc3-4fcf-4782-8b1f-e20c75d7bd13" providerId="AD" clId="Web-{ECEA29B7-1849-A0A1-B202-008F3F408688}" dt="2025-01-14T17:16:31.437" v="623"/>
          <ac:spMkLst>
            <pc:docMk/>
            <pc:sldMk cId="4285306188" sldId="278"/>
            <ac:spMk id="3" creationId="{2C6EA01D-4218-13EB-5E8F-6C778D59C5BF}"/>
          </ac:spMkLst>
        </pc:spChg>
        <pc:spChg chg="add del">
          <ac:chgData name="Auxi Barrera" userId="S::auxi@theecologycentre.org::95082bc3-4fcf-4782-8b1f-e20c75d7bd13" providerId="AD" clId="Web-{ECEA29B7-1849-A0A1-B202-008F3F408688}" dt="2025-01-14T17:16:31.406" v="622"/>
          <ac:spMkLst>
            <pc:docMk/>
            <pc:sldMk cId="4285306188" sldId="278"/>
            <ac:spMk id="8" creationId="{100EDD19-6802-4EC3-95CE-CFFAB042CFD6}"/>
          </ac:spMkLst>
        </pc:spChg>
        <pc:spChg chg="add del">
          <ac:chgData name="Auxi Barrera" userId="S::auxi@theecologycentre.org::95082bc3-4fcf-4782-8b1f-e20c75d7bd13" providerId="AD" clId="Web-{ECEA29B7-1849-A0A1-B202-008F3F408688}" dt="2025-01-14T17:17:35.657" v="627"/>
          <ac:spMkLst>
            <pc:docMk/>
            <pc:sldMk cId="4285306188" sldId="278"/>
            <ac:spMk id="9" creationId="{35DB3719-6FDC-4E5D-891D-FF40B7300F64}"/>
          </ac:spMkLst>
        </pc:spChg>
        <pc:spChg chg="add del">
          <ac:chgData name="Auxi Barrera" userId="S::auxi@theecologycentre.org::95082bc3-4fcf-4782-8b1f-e20c75d7bd13" providerId="AD" clId="Web-{ECEA29B7-1849-A0A1-B202-008F3F408688}" dt="2025-01-14T17:16:31.406" v="622"/>
          <ac:spMkLst>
            <pc:docMk/>
            <pc:sldMk cId="4285306188" sldId="278"/>
            <ac:spMk id="10" creationId="{DB17E863-922E-4C26-BD64-E8FD41D28661}"/>
          </ac:spMkLst>
        </pc:spChg>
        <pc:spChg chg="add del">
          <ac:chgData name="Auxi Barrera" userId="S::auxi@theecologycentre.org::95082bc3-4fcf-4782-8b1f-e20c75d7bd13" providerId="AD" clId="Web-{ECEA29B7-1849-A0A1-B202-008F3F408688}" dt="2025-01-14T17:17:35.657" v="627"/>
          <ac:spMkLst>
            <pc:docMk/>
            <pc:sldMk cId="4285306188" sldId="278"/>
            <ac:spMk id="11" creationId="{E0CBAC23-2E3F-4A90-BA59-F8299F6A5439}"/>
          </ac:spMkLst>
        </pc:spChg>
        <pc:spChg chg="add">
          <ac:chgData name="Auxi Barrera" userId="S::auxi@theecologycentre.org::95082bc3-4fcf-4782-8b1f-e20c75d7bd13" providerId="AD" clId="Web-{ECEA29B7-1849-A0A1-B202-008F3F408688}" dt="2025-01-14T17:17:35.657" v="627"/>
          <ac:spMkLst>
            <pc:docMk/>
            <pc:sldMk cId="4285306188" sldId="278"/>
            <ac:spMk id="16" creationId="{2659FDB4-FCBE-4A89-B46D-43D4FA54464D}"/>
          </ac:spMkLst>
        </pc:spChg>
        <pc:graphicFrameChg chg="add mod modGraphic">
          <ac:chgData name="Auxi Barrera" userId="S::auxi@theecologycentre.org::95082bc3-4fcf-4782-8b1f-e20c75d7bd13" providerId="AD" clId="Web-{ECEA29B7-1849-A0A1-B202-008F3F408688}" dt="2025-01-14T17:17:52.408" v="628" actId="1076"/>
          <ac:graphicFrameMkLst>
            <pc:docMk/>
            <pc:sldMk cId="4285306188" sldId="278"/>
            <ac:graphicFrameMk id="5" creationId="{25F93E5A-907E-7C1F-97FC-38673D57371B}"/>
          </ac:graphicFrameMkLst>
        </pc:graphicFrameChg>
        <pc:picChg chg="add mod">
          <ac:chgData name="Auxi Barrera" userId="S::auxi@theecologycentre.org::95082bc3-4fcf-4782-8b1f-e20c75d7bd13" providerId="AD" clId="Web-{ECEA29B7-1849-A0A1-B202-008F3F408688}" dt="2025-01-14T17:18:21.330" v="632" actId="1076"/>
          <ac:picMkLst>
            <pc:docMk/>
            <pc:sldMk cId="4285306188" sldId="278"/>
            <ac:picMk id="164" creationId="{787B49C2-AB1A-82C9-E75E-49956CCC0770}"/>
          </ac:picMkLst>
        </pc:picChg>
        <pc:cxnChg chg="add">
          <ac:chgData name="Auxi Barrera" userId="S::auxi@theecologycentre.org::95082bc3-4fcf-4782-8b1f-e20c75d7bd13" providerId="AD" clId="Web-{ECEA29B7-1849-A0A1-B202-008F3F408688}" dt="2025-01-14T17:17:35.657" v="627"/>
          <ac:cxnSpMkLst>
            <pc:docMk/>
            <pc:sldMk cId="4285306188" sldId="278"/>
            <ac:cxnSpMk id="18" creationId="{C8F51B3F-8331-4E4A-AE96-D47B1006EEAD}"/>
          </ac:cxnSpMkLst>
        </pc:cxnChg>
      </pc:sldChg>
      <pc:sldChg chg="addSp delSp modSp new mod setBg">
        <pc:chgData name="Auxi Barrera" userId="S::auxi@theecologycentre.org::95082bc3-4fcf-4782-8b1f-e20c75d7bd13" providerId="AD" clId="Web-{ECEA29B7-1849-A0A1-B202-008F3F408688}" dt="2025-01-14T17:30:47.910" v="932"/>
        <pc:sldMkLst>
          <pc:docMk/>
          <pc:sldMk cId="63069024" sldId="279"/>
        </pc:sldMkLst>
        <pc:spChg chg="del mod">
          <ac:chgData name="Auxi Barrera" userId="S::auxi@theecologycentre.org::95082bc3-4fcf-4782-8b1f-e20c75d7bd13" providerId="AD" clId="Web-{ECEA29B7-1849-A0A1-B202-008F3F408688}" dt="2025-01-14T17:21:45.038" v="705"/>
          <ac:spMkLst>
            <pc:docMk/>
            <pc:sldMk cId="63069024" sldId="279"/>
            <ac:spMk id="2" creationId="{070135A8-2963-37F7-808A-E0377D4B5677}"/>
          </ac:spMkLst>
        </pc:spChg>
        <pc:spChg chg="del mod">
          <ac:chgData name="Auxi Barrera" userId="S::auxi@theecologycentre.org::95082bc3-4fcf-4782-8b1f-e20c75d7bd13" providerId="AD" clId="Web-{ECEA29B7-1849-A0A1-B202-008F3F408688}" dt="2025-01-14T17:27:38.328" v="923"/>
          <ac:spMkLst>
            <pc:docMk/>
            <pc:sldMk cId="63069024" sldId="279"/>
            <ac:spMk id="3" creationId="{ADDDCD34-8FD9-FDF3-C10B-46AA27990D25}"/>
          </ac:spMkLst>
        </pc:spChg>
        <pc:spChg chg="add">
          <ac:chgData name="Auxi Barrera" userId="S::auxi@theecologycentre.org::95082bc3-4fcf-4782-8b1f-e20c75d7bd13" providerId="AD" clId="Web-{ECEA29B7-1849-A0A1-B202-008F3F408688}" dt="2025-01-14T17:27:38.328" v="923"/>
          <ac:spMkLst>
            <pc:docMk/>
            <pc:sldMk cId="63069024" sldId="279"/>
            <ac:spMk id="11" creationId="{53B021B3-DE93-4AB7-8A18-CF5F1CED88B8}"/>
          </ac:spMkLst>
        </pc:spChg>
        <pc:spChg chg="add del">
          <ac:chgData name="Auxi Barrera" userId="S::auxi@theecologycentre.org::95082bc3-4fcf-4782-8b1f-e20c75d7bd13" providerId="AD" clId="Web-{ECEA29B7-1849-A0A1-B202-008F3F408688}" dt="2025-01-14T17:27:43.734" v="925"/>
          <ac:spMkLst>
            <pc:docMk/>
            <pc:sldMk cId="63069024" sldId="279"/>
            <ac:spMk id="13" creationId="{52D502E5-F6B4-4D58-B4AE-FC466FF15EE8}"/>
          </ac:spMkLst>
        </pc:spChg>
        <pc:spChg chg="add del">
          <ac:chgData name="Auxi Barrera" userId="S::auxi@theecologycentre.org::95082bc3-4fcf-4782-8b1f-e20c75d7bd13" providerId="AD" clId="Web-{ECEA29B7-1849-A0A1-B202-008F3F408688}" dt="2025-01-14T17:27:42.156" v="924"/>
          <ac:spMkLst>
            <pc:docMk/>
            <pc:sldMk cId="63069024" sldId="279"/>
            <ac:spMk id="15" creationId="{9DECDBF4-02B6-4BB4-B65B-B8107AD6A9E8}"/>
          </ac:spMkLst>
        </pc:spChg>
        <pc:graphicFrameChg chg="add modGraphic">
          <ac:chgData name="Auxi Barrera" userId="S::auxi@theecologycentre.org::95082bc3-4fcf-4782-8b1f-e20c75d7bd13" providerId="AD" clId="Web-{ECEA29B7-1849-A0A1-B202-008F3F408688}" dt="2025-01-14T17:30:35.535" v="931"/>
          <ac:graphicFrameMkLst>
            <pc:docMk/>
            <pc:sldMk cId="63069024" sldId="279"/>
            <ac:graphicFrameMk id="7" creationId="{26E3D252-5F00-6832-EF2C-BDB1741E9996}"/>
          </ac:graphicFrameMkLst>
        </pc:graphicFrameChg>
        <pc:picChg chg="add mod">
          <ac:chgData name="Auxi Barrera" userId="S::auxi@theecologycentre.org::95082bc3-4fcf-4782-8b1f-e20c75d7bd13" providerId="AD" clId="Web-{ECEA29B7-1849-A0A1-B202-008F3F408688}" dt="2025-01-14T17:27:48.578" v="926" actId="1076"/>
          <ac:picMkLst>
            <pc:docMk/>
            <pc:sldMk cId="63069024" sldId="279"/>
            <ac:picMk id="5" creationId="{6CB372CD-23E8-9408-DC29-61E695E5336B}"/>
          </ac:picMkLst>
        </pc:picChg>
      </pc:sldChg>
      <pc:sldChg chg="addSp delSp modSp new mod setBg">
        <pc:chgData name="Auxi Barrera" userId="S::auxi@theecologycentre.org::95082bc3-4fcf-4782-8b1f-e20c75d7bd13" providerId="AD" clId="Web-{ECEA29B7-1849-A0A1-B202-008F3F408688}" dt="2025-01-14T17:37:35.982" v="960" actId="1076"/>
        <pc:sldMkLst>
          <pc:docMk/>
          <pc:sldMk cId="2545907453" sldId="280"/>
        </pc:sldMkLst>
        <pc:spChg chg="del">
          <ac:chgData name="Auxi Barrera" userId="S::auxi@theecologycentre.org::95082bc3-4fcf-4782-8b1f-e20c75d7bd13" providerId="AD" clId="Web-{ECEA29B7-1849-A0A1-B202-008F3F408688}" dt="2025-01-14T17:31:08.614" v="935"/>
          <ac:spMkLst>
            <pc:docMk/>
            <pc:sldMk cId="2545907453" sldId="280"/>
            <ac:spMk id="2" creationId="{1EEA88B1-704D-6B85-5266-027F90B023A4}"/>
          </ac:spMkLst>
        </pc:spChg>
        <pc:spChg chg="del">
          <ac:chgData name="Auxi Barrera" userId="S::auxi@theecologycentre.org::95082bc3-4fcf-4782-8b1f-e20c75d7bd13" providerId="AD" clId="Web-{ECEA29B7-1849-A0A1-B202-008F3F408688}" dt="2025-01-14T17:31:08.614" v="934"/>
          <ac:spMkLst>
            <pc:docMk/>
            <pc:sldMk cId="2545907453" sldId="280"/>
            <ac:spMk id="3" creationId="{0B90C142-809E-FE36-85E2-94645B6FF849}"/>
          </ac:spMkLst>
        </pc:spChg>
        <pc:spChg chg="add del">
          <ac:chgData name="Auxi Barrera" userId="S::auxi@theecologycentre.org::95082bc3-4fcf-4782-8b1f-e20c75d7bd13" providerId="AD" clId="Web-{ECEA29B7-1849-A0A1-B202-008F3F408688}" dt="2025-01-14T17:34:37.244" v="952"/>
          <ac:spMkLst>
            <pc:docMk/>
            <pc:sldMk cId="2545907453" sldId="280"/>
            <ac:spMk id="11" creationId="{262ABC4B-37D8-4218-BDD8-6DF6A00C0C80}"/>
          </ac:spMkLst>
        </pc:spChg>
        <pc:spChg chg="add del">
          <ac:chgData name="Auxi Barrera" userId="S::auxi@theecologycentre.org::95082bc3-4fcf-4782-8b1f-e20c75d7bd13" providerId="AD" clId="Web-{ECEA29B7-1849-A0A1-B202-008F3F408688}" dt="2025-01-14T17:36:15.402" v="954"/>
          <ac:spMkLst>
            <pc:docMk/>
            <pc:sldMk cId="2545907453" sldId="280"/>
            <ac:spMk id="16" creationId="{E8DC6FCD-811B-436E-9FEE-FC957486CD7E}"/>
          </ac:spMkLst>
        </pc:spChg>
        <pc:picChg chg="add mod ord modCrop">
          <ac:chgData name="Auxi Barrera" userId="S::auxi@theecologycentre.org::95082bc3-4fcf-4782-8b1f-e20c75d7bd13" providerId="AD" clId="Web-{ECEA29B7-1849-A0A1-B202-008F3F408688}" dt="2025-01-14T17:36:32.075" v="956"/>
          <ac:picMkLst>
            <pc:docMk/>
            <pc:sldMk cId="2545907453" sldId="280"/>
            <ac:picMk id="4" creationId="{E5E138E7-AE4C-10C7-7445-8209CC17BB75}"/>
          </ac:picMkLst>
        </pc:picChg>
        <pc:picChg chg="add mod ord">
          <ac:chgData name="Auxi Barrera" userId="S::auxi@theecologycentre.org::95082bc3-4fcf-4782-8b1f-e20c75d7bd13" providerId="AD" clId="Web-{ECEA29B7-1849-A0A1-B202-008F3F408688}" dt="2025-01-14T17:36:15.402" v="954"/>
          <ac:picMkLst>
            <pc:docMk/>
            <pc:sldMk cId="2545907453" sldId="280"/>
            <ac:picMk id="5" creationId="{C6C96EC3-5D39-F929-ECBB-34CCFF1C2318}"/>
          </ac:picMkLst>
        </pc:picChg>
        <pc:picChg chg="add mod ord">
          <ac:chgData name="Auxi Barrera" userId="S::auxi@theecologycentre.org::95082bc3-4fcf-4782-8b1f-e20c75d7bd13" providerId="AD" clId="Web-{ECEA29B7-1849-A0A1-B202-008F3F408688}" dt="2025-01-14T17:36:15.402" v="954"/>
          <ac:picMkLst>
            <pc:docMk/>
            <pc:sldMk cId="2545907453" sldId="280"/>
            <ac:picMk id="6" creationId="{EF83C63C-40FF-8F8D-8545-042D9BE2CF2E}"/>
          </ac:picMkLst>
        </pc:picChg>
        <pc:picChg chg="add mod ord">
          <ac:chgData name="Auxi Barrera" userId="S::auxi@theecologycentre.org::95082bc3-4fcf-4782-8b1f-e20c75d7bd13" providerId="AD" clId="Web-{ECEA29B7-1849-A0A1-B202-008F3F408688}" dt="2025-01-14T17:36:15.402" v="954"/>
          <ac:picMkLst>
            <pc:docMk/>
            <pc:sldMk cId="2545907453" sldId="280"/>
            <ac:picMk id="7" creationId="{D43D01AA-1B5F-C176-E2FA-2CB6D65DFFE3}"/>
          </ac:picMkLst>
        </pc:picChg>
        <pc:picChg chg="add mod">
          <ac:chgData name="Auxi Barrera" userId="S::auxi@theecologycentre.org::95082bc3-4fcf-4782-8b1f-e20c75d7bd13" providerId="AD" clId="Web-{ECEA29B7-1849-A0A1-B202-008F3F408688}" dt="2025-01-14T17:36:15.402" v="954"/>
          <ac:picMkLst>
            <pc:docMk/>
            <pc:sldMk cId="2545907453" sldId="280"/>
            <ac:picMk id="8" creationId="{AD7BFEF3-02A2-0118-315A-7C872D8B97B5}"/>
          </ac:picMkLst>
        </pc:picChg>
        <pc:picChg chg="add mod">
          <ac:chgData name="Auxi Barrera" userId="S::auxi@theecologycentre.org::95082bc3-4fcf-4782-8b1f-e20c75d7bd13" providerId="AD" clId="Web-{ECEA29B7-1849-A0A1-B202-008F3F408688}" dt="2025-01-14T17:37:35.982" v="960" actId="1076"/>
          <ac:picMkLst>
            <pc:docMk/>
            <pc:sldMk cId="2545907453" sldId="280"/>
            <ac:picMk id="10" creationId="{B52FADEB-FA26-97DC-6147-03CA78B08ACE}"/>
          </ac:picMkLst>
        </pc:picChg>
      </pc:sldChg>
      <pc:sldChg chg="addSp delSp modSp new mod setBg">
        <pc:chgData name="Auxi Barrera" userId="S::auxi@theecologycentre.org::95082bc3-4fcf-4782-8b1f-e20c75d7bd13" providerId="AD" clId="Web-{ECEA29B7-1849-A0A1-B202-008F3F408688}" dt="2025-01-16T17:03:21.054" v="1315" actId="14100"/>
        <pc:sldMkLst>
          <pc:docMk/>
          <pc:sldMk cId="2879441194" sldId="281"/>
        </pc:sldMkLst>
        <pc:spChg chg="mod">
          <ac:chgData name="Auxi Barrera" userId="S::auxi@theecologycentre.org::95082bc3-4fcf-4782-8b1f-e20c75d7bd13" providerId="AD" clId="Web-{ECEA29B7-1849-A0A1-B202-008F3F408688}" dt="2025-01-14T17:38:32.562" v="978" actId="20577"/>
          <ac:spMkLst>
            <pc:docMk/>
            <pc:sldMk cId="2879441194" sldId="281"/>
            <ac:spMk id="2" creationId="{548C2CCE-44B8-4750-D3E4-2962266F86DE}"/>
          </ac:spMkLst>
        </pc:spChg>
        <pc:spChg chg="del">
          <ac:chgData name="Auxi Barrera" userId="S::auxi@theecologycentre.org::95082bc3-4fcf-4782-8b1f-e20c75d7bd13" providerId="AD" clId="Web-{ECEA29B7-1849-A0A1-B202-008F3F408688}" dt="2025-01-14T17:38:41.718" v="979"/>
          <ac:spMkLst>
            <pc:docMk/>
            <pc:sldMk cId="2879441194" sldId="281"/>
            <ac:spMk id="3" creationId="{5DC5138B-C3AB-6A19-6446-A0013061A2F2}"/>
          </ac:spMkLst>
        </pc:spChg>
        <pc:spChg chg="add mod">
          <ac:chgData name="Auxi Barrera" userId="S::auxi@theecologycentre.org::95082bc3-4fcf-4782-8b1f-e20c75d7bd13" providerId="AD" clId="Web-{ECEA29B7-1849-A0A1-B202-008F3F408688}" dt="2025-01-16T17:03:04.585" v="1306" actId="1076"/>
          <ac:spMkLst>
            <pc:docMk/>
            <pc:sldMk cId="2879441194" sldId="281"/>
            <ac:spMk id="4" creationId="{086ED150-6D4A-B43C-AD36-00029D2C6A5F}"/>
          </ac:spMkLst>
        </pc:spChg>
        <pc:spChg chg="add mod">
          <ac:chgData name="Auxi Barrera" userId="S::auxi@theecologycentre.org::95082bc3-4fcf-4782-8b1f-e20c75d7bd13" providerId="AD" clId="Web-{ECEA29B7-1849-A0A1-B202-008F3F408688}" dt="2025-01-16T17:03:04.585" v="1307" actId="1076"/>
          <ac:spMkLst>
            <pc:docMk/>
            <pc:sldMk cId="2879441194" sldId="281"/>
            <ac:spMk id="5" creationId="{D89FF547-C06C-BE4A-E253-8182CBF7ABDF}"/>
          </ac:spMkLst>
        </pc:spChg>
        <pc:spChg chg="add mod">
          <ac:chgData name="Auxi Barrera" userId="S::auxi@theecologycentre.org::95082bc3-4fcf-4782-8b1f-e20c75d7bd13" providerId="AD" clId="Web-{ECEA29B7-1849-A0A1-B202-008F3F408688}" dt="2025-01-16T17:03:04.585" v="1308" actId="1076"/>
          <ac:spMkLst>
            <pc:docMk/>
            <pc:sldMk cId="2879441194" sldId="281"/>
            <ac:spMk id="6" creationId="{9D9FB925-FDFD-51CA-492B-3D72DD9AC8B4}"/>
          </ac:spMkLst>
        </pc:spChg>
        <pc:spChg chg="add mod">
          <ac:chgData name="Auxi Barrera" userId="S::auxi@theecologycentre.org::95082bc3-4fcf-4782-8b1f-e20c75d7bd13" providerId="AD" clId="Web-{ECEA29B7-1849-A0A1-B202-008F3F408688}" dt="2025-01-16T17:03:04.600" v="1309" actId="1076"/>
          <ac:spMkLst>
            <pc:docMk/>
            <pc:sldMk cId="2879441194" sldId="281"/>
            <ac:spMk id="7" creationId="{B98F884B-BABE-46AA-C385-B9D02A7E6094}"/>
          </ac:spMkLst>
        </pc:spChg>
        <pc:spChg chg="add mod">
          <ac:chgData name="Auxi Barrera" userId="S::auxi@theecologycentre.org::95082bc3-4fcf-4782-8b1f-e20c75d7bd13" providerId="AD" clId="Web-{ECEA29B7-1849-A0A1-B202-008F3F408688}" dt="2025-01-16T17:02:33.928" v="1299" actId="1076"/>
          <ac:spMkLst>
            <pc:docMk/>
            <pc:sldMk cId="2879441194" sldId="281"/>
            <ac:spMk id="8" creationId="{ED275DA7-7DB1-0F2F-A7CA-D79ACB1284C4}"/>
          </ac:spMkLst>
        </pc:spChg>
        <pc:spChg chg="add mod">
          <ac:chgData name="Auxi Barrera" userId="S::auxi@theecologycentre.org::95082bc3-4fcf-4782-8b1f-e20c75d7bd13" providerId="AD" clId="Web-{ECEA29B7-1849-A0A1-B202-008F3F408688}" dt="2025-01-16T17:02:33.943" v="1300" actId="1076"/>
          <ac:spMkLst>
            <pc:docMk/>
            <pc:sldMk cId="2879441194" sldId="281"/>
            <ac:spMk id="9" creationId="{68AB39FB-EF00-7796-00E1-2AD69B50E91B}"/>
          </ac:spMkLst>
        </pc:spChg>
        <pc:picChg chg="add mod modCrop">
          <ac:chgData name="Auxi Barrera" userId="S::auxi@theecologycentre.org::95082bc3-4fcf-4782-8b1f-e20c75d7bd13" providerId="AD" clId="Web-{ECEA29B7-1849-A0A1-B202-008F3F408688}" dt="2025-01-16T17:03:15.476" v="1314" actId="14100"/>
          <ac:picMkLst>
            <pc:docMk/>
            <pc:sldMk cId="2879441194" sldId="281"/>
            <ac:picMk id="3" creationId="{882820C4-C0B5-C97A-852E-A542FB5ED178}"/>
          </ac:picMkLst>
        </pc:picChg>
        <pc:picChg chg="add mod modCrop">
          <ac:chgData name="Auxi Barrera" userId="S::auxi@theecologycentre.org::95082bc3-4fcf-4782-8b1f-e20c75d7bd13" providerId="AD" clId="Web-{ECEA29B7-1849-A0A1-B202-008F3F408688}" dt="2025-01-16T17:02:33.943" v="1301" actId="1076"/>
          <ac:picMkLst>
            <pc:docMk/>
            <pc:sldMk cId="2879441194" sldId="281"/>
            <ac:picMk id="10" creationId="{0C38F5E9-5104-9219-3D52-DE725B8FB219}"/>
          </ac:picMkLst>
        </pc:picChg>
        <pc:picChg chg="add">
          <ac:chgData name="Auxi Barrera" userId="S::auxi@theecologycentre.org::95082bc3-4fcf-4782-8b1f-e20c75d7bd13" providerId="AD" clId="Web-{ECEA29B7-1849-A0A1-B202-008F3F408688}" dt="2025-01-14T17:47:40.216" v="1077"/>
          <ac:picMkLst>
            <pc:docMk/>
            <pc:sldMk cId="2879441194" sldId="281"/>
            <ac:picMk id="11" creationId="{A3165C3F-8A5A-28A0-2B14-08006F7A0A83}"/>
          </ac:picMkLst>
        </pc:picChg>
        <pc:picChg chg="add mod modCrop">
          <ac:chgData name="Auxi Barrera" userId="S::auxi@theecologycentre.org::95082bc3-4fcf-4782-8b1f-e20c75d7bd13" providerId="AD" clId="Web-{ECEA29B7-1849-A0A1-B202-008F3F408688}" dt="2025-01-16T17:03:21.054" v="1315" actId="14100"/>
          <ac:picMkLst>
            <pc:docMk/>
            <pc:sldMk cId="2879441194" sldId="281"/>
            <ac:picMk id="12" creationId="{25E6143C-6EF7-7292-7274-CA14EE4CCC9A}"/>
          </ac:picMkLst>
        </pc:picChg>
        <pc:picChg chg="add mod modCrop">
          <ac:chgData name="Auxi Barrera" userId="S::auxi@theecologycentre.org::95082bc3-4fcf-4782-8b1f-e20c75d7bd13" providerId="AD" clId="Web-{ECEA29B7-1849-A0A1-B202-008F3F408688}" dt="2025-01-16T17:03:04.616" v="1312" actId="1076"/>
          <ac:picMkLst>
            <pc:docMk/>
            <pc:sldMk cId="2879441194" sldId="281"/>
            <ac:picMk id="13" creationId="{72E89FD5-DEEE-AEBA-B3DA-398CC7BAF7B8}"/>
          </ac:picMkLst>
        </pc:picChg>
        <pc:picChg chg="add mod modCrop">
          <ac:chgData name="Auxi Barrera" userId="S::auxi@theecologycentre.org::95082bc3-4fcf-4782-8b1f-e20c75d7bd13" providerId="AD" clId="Web-{ECEA29B7-1849-A0A1-B202-008F3F408688}" dt="2025-01-16T17:03:04.616" v="1313" actId="1076"/>
          <ac:picMkLst>
            <pc:docMk/>
            <pc:sldMk cId="2879441194" sldId="281"/>
            <ac:picMk id="14" creationId="{CAC691C2-628A-23C8-7248-EE7188B0F332}"/>
          </ac:picMkLst>
        </pc:picChg>
        <pc:picChg chg="add mod modCrop">
          <ac:chgData name="Auxi Barrera" userId="S::auxi@theecologycentre.org::95082bc3-4fcf-4782-8b1f-e20c75d7bd13" providerId="AD" clId="Web-{ECEA29B7-1849-A0A1-B202-008F3F408688}" dt="2025-01-16T17:02:55.756" v="1305" actId="1076"/>
          <ac:picMkLst>
            <pc:docMk/>
            <pc:sldMk cId="2879441194" sldId="281"/>
            <ac:picMk id="15" creationId="{E81388FF-4D80-CCE6-F487-536BD4994177}"/>
          </ac:picMkLst>
        </pc:picChg>
      </pc:sldChg>
      <pc:sldChg chg="addSp delSp modSp new mod ord setBg">
        <pc:chgData name="Auxi Barrera" userId="S::auxi@theecologycentre.org::95082bc3-4fcf-4782-8b1f-e20c75d7bd13" providerId="AD" clId="Web-{ECEA29B7-1849-A0A1-B202-008F3F408688}" dt="2025-01-16T16:21:19.181" v="1125"/>
        <pc:sldMkLst>
          <pc:docMk/>
          <pc:sldMk cId="3972445192" sldId="282"/>
        </pc:sldMkLst>
        <pc:spChg chg="mod">
          <ac:chgData name="Auxi Barrera" userId="S::auxi@theecologycentre.org::95082bc3-4fcf-4782-8b1f-e20c75d7bd13" providerId="AD" clId="Web-{ECEA29B7-1849-A0A1-B202-008F3F408688}" dt="2025-01-16T16:19:59.258" v="1121" actId="1076"/>
          <ac:spMkLst>
            <pc:docMk/>
            <pc:sldMk cId="3972445192" sldId="282"/>
            <ac:spMk id="2" creationId="{19C9117D-27CF-D0EA-044B-8EF4E31BBF43}"/>
          </ac:spMkLst>
        </pc:spChg>
        <pc:spChg chg="mod">
          <ac:chgData name="Auxi Barrera" userId="S::auxi@theecologycentre.org::95082bc3-4fcf-4782-8b1f-e20c75d7bd13" providerId="AD" clId="Web-{ECEA29B7-1849-A0A1-B202-008F3F408688}" dt="2025-01-16T16:19:40.820" v="1119" actId="20577"/>
          <ac:spMkLst>
            <pc:docMk/>
            <pc:sldMk cId="3972445192" sldId="282"/>
            <ac:spMk id="3" creationId="{0A9AB4DA-3E83-27BB-529F-F939B662239C}"/>
          </ac:spMkLst>
        </pc:spChg>
        <pc:spChg chg="add del">
          <ac:chgData name="Auxi Barrera" userId="S::auxi@theecologycentre.org::95082bc3-4fcf-4782-8b1f-e20c75d7bd13" providerId="AD" clId="Web-{ECEA29B7-1849-A0A1-B202-008F3F408688}" dt="2025-01-16T16:17:10.176" v="1102"/>
          <ac:spMkLst>
            <pc:docMk/>
            <pc:sldMk cId="3972445192" sldId="282"/>
            <ac:spMk id="8" creationId="{100EDD19-6802-4EC3-95CE-CFFAB042CFD6}"/>
          </ac:spMkLst>
        </pc:spChg>
        <pc:spChg chg="add del">
          <ac:chgData name="Auxi Barrera" userId="S::auxi@theecologycentre.org::95082bc3-4fcf-4782-8b1f-e20c75d7bd13" providerId="AD" clId="Web-{ECEA29B7-1849-A0A1-B202-008F3F408688}" dt="2025-01-16T16:17:10.176" v="1102"/>
          <ac:spMkLst>
            <pc:docMk/>
            <pc:sldMk cId="3972445192" sldId="282"/>
            <ac:spMk id="10" creationId="{DB17E863-922E-4C26-BD64-E8FD41D28661}"/>
          </ac:spMkLst>
        </pc:spChg>
        <pc:spChg chg="add del">
          <ac:chgData name="Auxi Barrera" userId="S::auxi@theecologycentre.org::95082bc3-4fcf-4782-8b1f-e20c75d7bd13" providerId="AD" clId="Web-{ECEA29B7-1849-A0A1-B202-008F3F408688}" dt="2025-01-16T16:16:53.988" v="1099"/>
          <ac:spMkLst>
            <pc:docMk/>
            <pc:sldMk cId="3972445192" sldId="282"/>
            <ac:spMk id="15" creationId="{45D37F4E-DDB4-456B-97E0-9937730A039F}"/>
          </ac:spMkLst>
        </pc:spChg>
        <pc:spChg chg="add del">
          <ac:chgData name="Auxi Barrera" userId="S::auxi@theecologycentre.org::95082bc3-4fcf-4782-8b1f-e20c75d7bd13" providerId="AD" clId="Web-{ECEA29B7-1849-A0A1-B202-008F3F408688}" dt="2025-01-16T16:16:53.988" v="1099"/>
          <ac:spMkLst>
            <pc:docMk/>
            <pc:sldMk cId="3972445192" sldId="282"/>
            <ac:spMk id="17" creationId="{B2DD41CD-8F47-4F56-AD12-4E2FF7696987}"/>
          </ac:spMkLst>
        </pc:spChg>
        <pc:spChg chg="add del">
          <ac:chgData name="Auxi Barrera" userId="S::auxi@theecologycentre.org::95082bc3-4fcf-4782-8b1f-e20c75d7bd13" providerId="AD" clId="Web-{ECEA29B7-1849-A0A1-B202-008F3F408688}" dt="2025-01-16T16:17:10.160" v="1101"/>
          <ac:spMkLst>
            <pc:docMk/>
            <pc:sldMk cId="3972445192" sldId="282"/>
            <ac:spMk id="19" creationId="{F13C74B1-5B17-4795-BED0-7140497B445A}"/>
          </ac:spMkLst>
        </pc:spChg>
        <pc:spChg chg="add del">
          <ac:chgData name="Auxi Barrera" userId="S::auxi@theecologycentre.org::95082bc3-4fcf-4782-8b1f-e20c75d7bd13" providerId="AD" clId="Web-{ECEA29B7-1849-A0A1-B202-008F3F408688}" dt="2025-01-16T16:17:10.160" v="1101"/>
          <ac:spMkLst>
            <pc:docMk/>
            <pc:sldMk cId="3972445192" sldId="282"/>
            <ac:spMk id="20" creationId="{D4974D33-8DC5-464E-8C6D-BE58F0669C17}"/>
          </ac:spMkLst>
        </pc:spChg>
        <pc:spChg chg="add">
          <ac:chgData name="Auxi Barrera" userId="S::auxi@theecologycentre.org::95082bc3-4fcf-4782-8b1f-e20c75d7bd13" providerId="AD" clId="Web-{ECEA29B7-1849-A0A1-B202-008F3F408688}" dt="2025-01-16T16:17:10.176" v="1102"/>
          <ac:spMkLst>
            <pc:docMk/>
            <pc:sldMk cId="3972445192" sldId="282"/>
            <ac:spMk id="22" creationId="{45D37F4E-DDB4-456B-97E0-9937730A039F}"/>
          </ac:spMkLst>
        </pc:spChg>
        <pc:spChg chg="add">
          <ac:chgData name="Auxi Barrera" userId="S::auxi@theecologycentre.org::95082bc3-4fcf-4782-8b1f-e20c75d7bd13" providerId="AD" clId="Web-{ECEA29B7-1849-A0A1-B202-008F3F408688}" dt="2025-01-16T16:17:10.176" v="1102"/>
          <ac:spMkLst>
            <pc:docMk/>
            <pc:sldMk cId="3972445192" sldId="282"/>
            <ac:spMk id="23" creationId="{B2DD41CD-8F47-4F56-AD12-4E2FF7696987}"/>
          </ac:spMkLst>
        </pc:spChg>
        <pc:picChg chg="add mod">
          <ac:chgData name="Auxi Barrera" userId="S::auxi@theecologycentre.org::95082bc3-4fcf-4782-8b1f-e20c75d7bd13" providerId="AD" clId="Web-{ECEA29B7-1849-A0A1-B202-008F3F408688}" dt="2025-01-16T16:17:10.176" v="1102"/>
          <ac:picMkLst>
            <pc:docMk/>
            <pc:sldMk cId="3972445192" sldId="282"/>
            <ac:picMk id="4" creationId="{5A808F48-5B2D-A1E8-EFC9-393B71748F4E}"/>
          </ac:picMkLst>
        </pc:picChg>
        <pc:picChg chg="add mod">
          <ac:chgData name="Auxi Barrera" userId="S::auxi@theecologycentre.org::95082bc3-4fcf-4782-8b1f-e20c75d7bd13" providerId="AD" clId="Web-{ECEA29B7-1849-A0A1-B202-008F3F408688}" dt="2025-01-16T16:21:10.478" v="1124" actId="1076"/>
          <ac:picMkLst>
            <pc:docMk/>
            <pc:sldMk cId="3972445192" sldId="282"/>
            <ac:picMk id="6" creationId="{CA9D15B9-DD5B-6406-B484-85EFF5F67BC9}"/>
          </ac:picMkLst>
        </pc:picChg>
      </pc:sldChg>
      <pc:sldChg chg="addSp delSp modSp new mod setBg">
        <pc:chgData name="Auxi Barrera" userId="S::auxi@theecologycentre.org::95082bc3-4fcf-4782-8b1f-e20c75d7bd13" providerId="AD" clId="Web-{ECEA29B7-1849-A0A1-B202-008F3F408688}" dt="2025-01-16T17:05:48.792" v="1330" actId="1076"/>
        <pc:sldMkLst>
          <pc:docMk/>
          <pc:sldMk cId="1260761454" sldId="283"/>
        </pc:sldMkLst>
        <pc:spChg chg="mod">
          <ac:chgData name="Auxi Barrera" userId="S::auxi@theecologycentre.org::95082bc3-4fcf-4782-8b1f-e20c75d7bd13" providerId="AD" clId="Web-{ECEA29B7-1849-A0A1-B202-008F3F408688}" dt="2025-01-16T17:05:24.166" v="1327"/>
          <ac:spMkLst>
            <pc:docMk/>
            <pc:sldMk cId="1260761454" sldId="283"/>
            <ac:spMk id="2" creationId="{13D569B6-CCD8-493D-9EC8-7135A8EC75F2}"/>
          </ac:spMkLst>
        </pc:spChg>
        <pc:spChg chg="del">
          <ac:chgData name="Auxi Barrera" userId="S::auxi@theecologycentre.org::95082bc3-4fcf-4782-8b1f-e20c75d7bd13" providerId="AD" clId="Web-{ECEA29B7-1849-A0A1-B202-008F3F408688}" dt="2025-01-16T17:04:47.540" v="1317"/>
          <ac:spMkLst>
            <pc:docMk/>
            <pc:sldMk cId="1260761454" sldId="283"/>
            <ac:spMk id="3" creationId="{5BB4BBE1-4B98-B838-C96F-A74007B28474}"/>
          </ac:spMkLst>
        </pc:spChg>
        <pc:spChg chg="add">
          <ac:chgData name="Auxi Barrera" userId="S::auxi@theecologycentre.org::95082bc3-4fcf-4782-8b1f-e20c75d7bd13" providerId="AD" clId="Web-{ECEA29B7-1849-A0A1-B202-008F3F408688}" dt="2025-01-16T17:05:24.166" v="1327"/>
          <ac:spMkLst>
            <pc:docMk/>
            <pc:sldMk cId="1260761454" sldId="283"/>
            <ac:spMk id="7" creationId="{943CAA20-3569-4189-9E48-239A229A86CA}"/>
          </ac:spMkLst>
        </pc:spChg>
        <pc:spChg chg="add">
          <ac:chgData name="Auxi Barrera" userId="S::auxi@theecologycentre.org::95082bc3-4fcf-4782-8b1f-e20c75d7bd13" providerId="AD" clId="Web-{ECEA29B7-1849-A0A1-B202-008F3F408688}" dt="2025-01-16T17:05:24.166" v="1327"/>
          <ac:spMkLst>
            <pc:docMk/>
            <pc:sldMk cId="1260761454" sldId="283"/>
            <ac:spMk id="9" creationId="{DA542B6D-E775-4832-91DC-2D20F857813A}"/>
          </ac:spMkLst>
        </pc:spChg>
        <pc:picChg chg="add mod">
          <ac:chgData name="Auxi Barrera" userId="S::auxi@theecologycentre.org::95082bc3-4fcf-4782-8b1f-e20c75d7bd13" providerId="AD" clId="Web-{ECEA29B7-1849-A0A1-B202-008F3F408688}" dt="2025-01-16T17:05:48.792" v="1330" actId="1076"/>
          <ac:picMkLst>
            <pc:docMk/>
            <pc:sldMk cId="1260761454" sldId="283"/>
            <ac:picMk id="5" creationId="{892E873D-85EA-86C0-3AE1-F0FB2171C2BF}"/>
          </ac:picMkLst>
        </pc:picChg>
      </pc:sldChg>
    </pc:docChg>
  </pc:docChgLst>
  <pc:docChgLst>
    <pc:chgData name="Liz Corke" userId="S::liz@theecologycentre.org::a1265c59-81dd-4deb-8160-ab74d1333954" providerId="AD" clId="Web-{23ECC014-5D99-B274-D2FE-F8D1243453E3}"/>
    <pc:docChg chg="modSld">
      <pc:chgData name="Liz Corke" userId="S::liz@theecologycentre.org::a1265c59-81dd-4deb-8160-ab74d1333954" providerId="AD" clId="Web-{23ECC014-5D99-B274-D2FE-F8D1243453E3}" dt="2025-01-20T09:43:48.134" v="63" actId="20577"/>
      <pc:docMkLst>
        <pc:docMk/>
      </pc:docMkLst>
      <pc:sldChg chg="modSp">
        <pc:chgData name="Liz Corke" userId="S::liz@theecologycentre.org::a1265c59-81dd-4deb-8160-ab74d1333954" providerId="AD" clId="Web-{23ECC014-5D99-B274-D2FE-F8D1243453E3}" dt="2025-01-20T09:42:54.818" v="41" actId="20577"/>
        <pc:sldMkLst>
          <pc:docMk/>
          <pc:sldMk cId="2904586768" sldId="275"/>
        </pc:sldMkLst>
        <pc:spChg chg="mod">
          <ac:chgData name="Liz Corke" userId="S::liz@theecologycentre.org::a1265c59-81dd-4deb-8160-ab74d1333954" providerId="AD" clId="Web-{23ECC014-5D99-B274-D2FE-F8D1243453E3}" dt="2025-01-20T09:42:54.818" v="41" actId="20577"/>
          <ac:spMkLst>
            <pc:docMk/>
            <pc:sldMk cId="2904586768" sldId="275"/>
            <ac:spMk id="4" creationId="{0D4FCC50-17C7-9DFE-2277-544C630D1826}"/>
          </ac:spMkLst>
        </pc:spChg>
      </pc:sldChg>
      <pc:sldChg chg="modSp">
        <pc:chgData name="Liz Corke" userId="S::liz@theecologycentre.org::a1265c59-81dd-4deb-8160-ab74d1333954" providerId="AD" clId="Web-{23ECC014-5D99-B274-D2FE-F8D1243453E3}" dt="2025-01-20T09:43:48.134" v="63" actId="20577"/>
        <pc:sldMkLst>
          <pc:docMk/>
          <pc:sldMk cId="4239477605" sldId="276"/>
        </pc:sldMkLst>
        <pc:spChg chg="mod">
          <ac:chgData name="Liz Corke" userId="S::liz@theecologycentre.org::a1265c59-81dd-4deb-8160-ab74d1333954" providerId="AD" clId="Web-{23ECC014-5D99-B274-D2FE-F8D1243453E3}" dt="2025-01-20T09:43:48.134" v="63" actId="20577"/>
          <ac:spMkLst>
            <pc:docMk/>
            <pc:sldMk cId="4239477605" sldId="276"/>
            <ac:spMk id="8" creationId="{A2774008-9888-B248-E82B-1A3BDD9CBF3D}"/>
          </ac:spMkLst>
        </pc:spChg>
      </pc:sldChg>
    </pc:docChg>
  </pc:docChgLst>
  <pc:docChgLst>
    <pc:chgData name="Auxi Barrera" userId="S::auxi@theecologycentre.org::95082bc3-4fcf-4782-8b1f-e20c75d7bd13" providerId="AD" clId="Web-{CEBA70EA-C8EF-88E3-9661-8A4190011C6A}"/>
    <pc:docChg chg="modSld">
      <pc:chgData name="Auxi Barrera" userId="S::auxi@theecologycentre.org::95082bc3-4fcf-4782-8b1f-e20c75d7bd13" providerId="AD" clId="Web-{CEBA70EA-C8EF-88E3-9661-8A4190011C6A}" dt="2024-11-12T12:53:25.145" v="116"/>
      <pc:docMkLst>
        <pc:docMk/>
      </pc:docMkLst>
      <pc:sldChg chg="addSp delSp modSp mod setBg">
        <pc:chgData name="Auxi Barrera" userId="S::auxi@theecologycentre.org::95082bc3-4fcf-4782-8b1f-e20c75d7bd13" providerId="AD" clId="Web-{CEBA70EA-C8EF-88E3-9661-8A4190011C6A}" dt="2024-11-12T12:52:39.597" v="115" actId="1076"/>
        <pc:sldMkLst>
          <pc:docMk/>
          <pc:sldMk cId="2434543308" sldId="257"/>
        </pc:sldMkLst>
        <pc:spChg chg="mod">
          <ac:chgData name="Auxi Barrera" userId="S::auxi@theecologycentre.org::95082bc3-4fcf-4782-8b1f-e20c75d7bd13" providerId="AD" clId="Web-{CEBA70EA-C8EF-88E3-9661-8A4190011C6A}" dt="2024-11-12T12:51:18.578" v="106"/>
          <ac:spMkLst>
            <pc:docMk/>
            <pc:sldMk cId="2434543308" sldId="257"/>
            <ac:spMk id="2" creationId="{92BCA5F2-A2F3-1B8E-3ACF-DA75430F8204}"/>
          </ac:spMkLst>
        </pc:spChg>
        <pc:spChg chg="mod">
          <ac:chgData name="Auxi Barrera" userId="S::auxi@theecologycentre.org::95082bc3-4fcf-4782-8b1f-e20c75d7bd13" providerId="AD" clId="Web-{CEBA70EA-C8EF-88E3-9661-8A4190011C6A}" dt="2024-11-12T12:52:09.377" v="113" actId="20577"/>
          <ac:spMkLst>
            <pc:docMk/>
            <pc:sldMk cId="2434543308" sldId="257"/>
            <ac:spMk id="3" creationId="{43E83ABA-EFD6-9380-57B9-820EF0D9A0E4}"/>
          </ac:spMkLst>
        </pc:spChg>
        <pc:spChg chg="add del">
          <ac:chgData name="Auxi Barrera" userId="S::auxi@theecologycentre.org::95082bc3-4fcf-4782-8b1f-e20c75d7bd13" providerId="AD" clId="Web-{CEBA70EA-C8EF-88E3-9661-8A4190011C6A}" dt="2024-11-12T12:51:18.578" v="106"/>
          <ac:spMkLst>
            <pc:docMk/>
            <pc:sldMk cId="2434543308" sldId="257"/>
            <ac:spMk id="10" creationId="{EDDBB197-D710-4A4F-A9CA-FD2177498BE8}"/>
          </ac:spMkLst>
        </pc:spChg>
        <pc:spChg chg="add del">
          <ac:chgData name="Auxi Barrera" userId="S::auxi@theecologycentre.org::95082bc3-4fcf-4782-8b1f-e20c75d7bd13" providerId="AD" clId="Web-{CEBA70EA-C8EF-88E3-9661-8A4190011C6A}" dt="2024-11-12T12:51:18.578" v="106"/>
          <ac:spMkLst>
            <pc:docMk/>
            <pc:sldMk cId="2434543308" sldId="257"/>
            <ac:spMk id="12" creationId="{975D1CFA-2CDB-4B64-BD9F-85744E8DA12F}"/>
          </ac:spMkLst>
        </pc:spChg>
        <pc:spChg chg="add">
          <ac:chgData name="Auxi Barrera" userId="S::auxi@theecologycentre.org::95082bc3-4fcf-4782-8b1f-e20c75d7bd13" providerId="AD" clId="Web-{CEBA70EA-C8EF-88E3-9661-8A4190011C6A}" dt="2024-11-12T12:51:18.578" v="106"/>
          <ac:spMkLst>
            <pc:docMk/>
            <pc:sldMk cId="2434543308" sldId="257"/>
            <ac:spMk id="23" creationId="{77C59BEC-C4CC-4741-B975-08C543178D3D}"/>
          </ac:spMkLst>
        </pc:spChg>
        <pc:spChg chg="add">
          <ac:chgData name="Auxi Barrera" userId="S::auxi@theecologycentre.org::95082bc3-4fcf-4782-8b1f-e20c75d7bd13" providerId="AD" clId="Web-{CEBA70EA-C8EF-88E3-9661-8A4190011C6A}" dt="2024-11-12T12:51:18.578" v="106"/>
          <ac:spMkLst>
            <pc:docMk/>
            <pc:sldMk cId="2434543308" sldId="257"/>
            <ac:spMk id="25" creationId="{72DEF309-605D-4117-9340-6D589B6C3A34}"/>
          </ac:spMkLst>
        </pc:spChg>
        <pc:spChg chg="add">
          <ac:chgData name="Auxi Barrera" userId="S::auxi@theecologycentre.org::95082bc3-4fcf-4782-8b1f-e20c75d7bd13" providerId="AD" clId="Web-{CEBA70EA-C8EF-88E3-9661-8A4190011C6A}" dt="2024-11-12T12:51:18.578" v="106"/>
          <ac:spMkLst>
            <pc:docMk/>
            <pc:sldMk cId="2434543308" sldId="257"/>
            <ac:spMk id="27" creationId="{A7B99495-F43F-4D80-A44F-2CB4764EB90B}"/>
          </ac:spMkLst>
        </pc:spChg>
        <pc:grpChg chg="add del">
          <ac:chgData name="Auxi Barrera" userId="S::auxi@theecologycentre.org::95082bc3-4fcf-4782-8b1f-e20c75d7bd13" providerId="AD" clId="Web-{CEBA70EA-C8EF-88E3-9661-8A4190011C6A}" dt="2024-11-12T12:51:18.578" v="106"/>
          <ac:grpSpMkLst>
            <pc:docMk/>
            <pc:sldMk cId="2434543308" sldId="257"/>
            <ac:grpSpMk id="14" creationId="{25EE5136-01F1-466C-962D-BA9B4C6757AA}"/>
          </ac:grpSpMkLst>
        </pc:grpChg>
        <pc:picChg chg="add del mod">
          <ac:chgData name="Auxi Barrera" userId="S::auxi@theecologycentre.org::95082bc3-4fcf-4782-8b1f-e20c75d7bd13" providerId="AD" clId="Web-{CEBA70EA-C8EF-88E3-9661-8A4190011C6A}" dt="2024-11-12T12:49:51.278" v="98"/>
          <ac:picMkLst>
            <pc:docMk/>
            <pc:sldMk cId="2434543308" sldId="257"/>
            <ac:picMk id="4" creationId="{068B9ACC-2788-38A3-EE00-33D72F61E8A5}"/>
          </ac:picMkLst>
        </pc:picChg>
        <pc:picChg chg="add mod">
          <ac:chgData name="Auxi Barrera" userId="S::auxi@theecologycentre.org::95082bc3-4fcf-4782-8b1f-e20c75d7bd13" providerId="AD" clId="Web-{CEBA70EA-C8EF-88E3-9661-8A4190011C6A}" dt="2024-11-12T12:52:39.597" v="115" actId="1076"/>
          <ac:picMkLst>
            <pc:docMk/>
            <pc:sldMk cId="2434543308" sldId="257"/>
            <ac:picMk id="5" creationId="{87E0B85A-400D-049A-33A7-D7E584D77656}"/>
          </ac:picMkLst>
        </pc:picChg>
        <pc:picChg chg="add mod">
          <ac:chgData name="Auxi Barrera" userId="S::auxi@theecologycentre.org::95082bc3-4fcf-4782-8b1f-e20c75d7bd13" providerId="AD" clId="Web-{CEBA70EA-C8EF-88E3-9661-8A4190011C6A}" dt="2024-11-12T12:51:18.578" v="106"/>
          <ac:picMkLst>
            <pc:docMk/>
            <pc:sldMk cId="2434543308" sldId="257"/>
            <ac:picMk id="7" creationId="{1B046A37-F263-0C72-21C6-E2CDBE10384D}"/>
          </ac:picMkLst>
        </pc:picChg>
      </pc:sldChg>
      <pc:sldChg chg="addSp modSp mod setBg">
        <pc:chgData name="Auxi Barrera" userId="S::auxi@theecologycentre.org::95082bc3-4fcf-4782-8b1f-e20c75d7bd13" providerId="AD" clId="Web-{CEBA70EA-C8EF-88E3-9661-8A4190011C6A}" dt="2024-11-12T12:50:59.765" v="105"/>
        <pc:sldMkLst>
          <pc:docMk/>
          <pc:sldMk cId="2975470402" sldId="258"/>
        </pc:sldMkLst>
        <pc:spChg chg="mod">
          <ac:chgData name="Auxi Barrera" userId="S::auxi@theecologycentre.org::95082bc3-4fcf-4782-8b1f-e20c75d7bd13" providerId="AD" clId="Web-{CEBA70EA-C8EF-88E3-9661-8A4190011C6A}" dt="2024-11-12T12:50:59.765" v="105"/>
          <ac:spMkLst>
            <pc:docMk/>
            <pc:sldMk cId="2975470402" sldId="258"/>
            <ac:spMk id="2" creationId="{908E3444-D956-8B30-89B7-003EDBCE567D}"/>
          </ac:spMkLst>
        </pc:spChg>
        <pc:spChg chg="mod">
          <ac:chgData name="Auxi Barrera" userId="S::auxi@theecologycentre.org::95082bc3-4fcf-4782-8b1f-e20c75d7bd13" providerId="AD" clId="Web-{CEBA70EA-C8EF-88E3-9661-8A4190011C6A}" dt="2024-11-12T12:50:59.765" v="105"/>
          <ac:spMkLst>
            <pc:docMk/>
            <pc:sldMk cId="2975470402" sldId="258"/>
            <ac:spMk id="3" creationId="{76B7A6A1-BD22-DD18-2A11-0C6D0EDF5C16}"/>
          </ac:spMkLst>
        </pc:spChg>
        <pc:spChg chg="add">
          <ac:chgData name="Auxi Barrera" userId="S::auxi@theecologycentre.org::95082bc3-4fcf-4782-8b1f-e20c75d7bd13" providerId="AD" clId="Web-{CEBA70EA-C8EF-88E3-9661-8A4190011C6A}" dt="2024-11-12T12:50:59.765" v="105"/>
          <ac:spMkLst>
            <pc:docMk/>
            <pc:sldMk cId="2975470402" sldId="258"/>
            <ac:spMk id="10" creationId="{1BB867FF-FC45-48F7-8104-F89BE54909F1}"/>
          </ac:spMkLst>
        </pc:spChg>
        <pc:spChg chg="add">
          <ac:chgData name="Auxi Barrera" userId="S::auxi@theecologycentre.org::95082bc3-4fcf-4782-8b1f-e20c75d7bd13" providerId="AD" clId="Web-{CEBA70EA-C8EF-88E3-9661-8A4190011C6A}" dt="2024-11-12T12:50:59.765" v="105"/>
          <ac:spMkLst>
            <pc:docMk/>
            <pc:sldMk cId="2975470402" sldId="258"/>
            <ac:spMk id="12" creationId="{8BB56887-D0D5-4F0C-9E19-7247EB83C8B7}"/>
          </ac:spMkLst>
        </pc:spChg>
        <pc:spChg chg="add">
          <ac:chgData name="Auxi Barrera" userId="S::auxi@theecologycentre.org::95082bc3-4fcf-4782-8b1f-e20c75d7bd13" providerId="AD" clId="Web-{CEBA70EA-C8EF-88E3-9661-8A4190011C6A}" dt="2024-11-12T12:50:59.765" v="105"/>
          <ac:spMkLst>
            <pc:docMk/>
            <pc:sldMk cId="2975470402" sldId="258"/>
            <ac:spMk id="14" creationId="{081E4A58-353D-44AE-B2FC-2A74E2E400F7}"/>
          </ac:spMkLst>
        </pc:spChg>
        <pc:picChg chg="add">
          <ac:chgData name="Auxi Barrera" userId="S::auxi@theecologycentre.org::95082bc3-4fcf-4782-8b1f-e20c75d7bd13" providerId="AD" clId="Web-{CEBA70EA-C8EF-88E3-9661-8A4190011C6A}" dt="2024-11-12T12:50:36.264" v="104"/>
          <ac:picMkLst>
            <pc:docMk/>
            <pc:sldMk cId="2975470402" sldId="258"/>
            <ac:picMk id="5" creationId="{B87F7EB1-39C9-5FC7-D77E-F3CA6A81211F}"/>
          </ac:picMkLst>
        </pc:picChg>
      </pc:sldChg>
      <pc:sldChg chg="modSp mod setBg">
        <pc:chgData name="Auxi Barrera" userId="S::auxi@theecologycentre.org::95082bc3-4fcf-4782-8b1f-e20c75d7bd13" providerId="AD" clId="Web-{CEBA70EA-C8EF-88E3-9661-8A4190011C6A}" dt="2024-11-12T12:53:25.145" v="116"/>
        <pc:sldMkLst>
          <pc:docMk/>
          <pc:sldMk cId="3809757400" sldId="259"/>
        </pc:sldMkLst>
        <pc:spChg chg="mod">
          <ac:chgData name="Auxi Barrera" userId="S::auxi@theecologycentre.org::95082bc3-4fcf-4782-8b1f-e20c75d7bd13" providerId="AD" clId="Web-{CEBA70EA-C8EF-88E3-9661-8A4190011C6A}" dt="2024-11-12T12:53:25.145" v="116"/>
          <ac:spMkLst>
            <pc:docMk/>
            <pc:sldMk cId="3809757400" sldId="259"/>
            <ac:spMk id="2" creationId="{DD76D114-C3B5-928D-28CE-9C1DCC3EE177}"/>
          </ac:spMkLst>
        </pc:spChg>
        <pc:picChg chg="mod">
          <ac:chgData name="Auxi Barrera" userId="S::auxi@theecologycentre.org::95082bc3-4fcf-4782-8b1f-e20c75d7bd13" providerId="AD" clId="Web-{CEBA70EA-C8EF-88E3-9661-8A4190011C6A}" dt="2024-11-12T12:53:25.145" v="116"/>
          <ac:picMkLst>
            <pc:docMk/>
            <pc:sldMk cId="3809757400" sldId="259"/>
            <ac:picMk id="4" creationId="{72473B85-FE58-9278-B973-46D02F439EEC}"/>
          </ac:picMkLst>
        </pc:picChg>
        <pc:picChg chg="mod">
          <ac:chgData name="Auxi Barrera" userId="S::auxi@theecologycentre.org::95082bc3-4fcf-4782-8b1f-e20c75d7bd13" providerId="AD" clId="Web-{CEBA70EA-C8EF-88E3-9661-8A4190011C6A}" dt="2024-11-12T12:53:25.145" v="116"/>
          <ac:picMkLst>
            <pc:docMk/>
            <pc:sldMk cId="3809757400" sldId="259"/>
            <ac:picMk id="5" creationId="{3633AA1C-0854-5689-9584-25918FEA31BA}"/>
          </ac:picMkLst>
        </pc:picChg>
        <pc:picChg chg="mod ord">
          <ac:chgData name="Auxi Barrera" userId="S::auxi@theecologycentre.org::95082bc3-4fcf-4782-8b1f-e20c75d7bd13" providerId="AD" clId="Web-{CEBA70EA-C8EF-88E3-9661-8A4190011C6A}" dt="2024-11-12T12:53:25.145" v="116"/>
          <ac:picMkLst>
            <pc:docMk/>
            <pc:sldMk cId="3809757400" sldId="259"/>
            <ac:picMk id="6" creationId="{DD0ABF97-5A16-4B77-2303-00DE7AB91C61}"/>
          </ac:picMkLst>
        </pc:picChg>
        <pc:picChg chg="mod ord">
          <ac:chgData name="Auxi Barrera" userId="S::auxi@theecologycentre.org::95082bc3-4fcf-4782-8b1f-e20c75d7bd13" providerId="AD" clId="Web-{CEBA70EA-C8EF-88E3-9661-8A4190011C6A}" dt="2024-11-12T12:53:25.145" v="116"/>
          <ac:picMkLst>
            <pc:docMk/>
            <pc:sldMk cId="3809757400" sldId="259"/>
            <ac:picMk id="7" creationId="{C4A9455C-8EC7-C510-2AAF-9770F4B161D0}"/>
          </ac:picMkLst>
        </pc:picChg>
        <pc:picChg chg="mod">
          <ac:chgData name="Auxi Barrera" userId="S::auxi@theecologycentre.org::95082bc3-4fcf-4782-8b1f-e20c75d7bd13" providerId="AD" clId="Web-{CEBA70EA-C8EF-88E3-9661-8A4190011C6A}" dt="2024-11-12T12:53:25.145" v="116"/>
          <ac:picMkLst>
            <pc:docMk/>
            <pc:sldMk cId="3809757400" sldId="259"/>
            <ac:picMk id="11" creationId="{D8C0E9B4-713D-FD7A-DCD9-FE384FD1E648}"/>
          </ac:picMkLst>
        </pc:picChg>
      </pc:sldChg>
    </pc:docChg>
  </pc:docChgLst>
  <pc:docChgLst>
    <pc:chgData name="Lyle Boyle" userId="S::lyle@theecologycentre.org::ecc81b13-eb87-4304-8667-a98aec22884f" providerId="AD" clId="Web-{182EA4EE-D71C-DD4A-273E-8895E45BDE97}"/>
    <pc:docChg chg="modSld">
      <pc:chgData name="Lyle Boyle" userId="S::lyle@theecologycentre.org::ecc81b13-eb87-4304-8667-a98aec22884f" providerId="AD" clId="Web-{182EA4EE-D71C-DD4A-273E-8895E45BDE97}" dt="2025-01-06T09:34:42.199" v="15" actId="14100"/>
      <pc:docMkLst>
        <pc:docMk/>
      </pc:docMkLst>
      <pc:sldChg chg="addSp delSp modSp">
        <pc:chgData name="Lyle Boyle" userId="S::lyle@theecologycentre.org::ecc81b13-eb87-4304-8667-a98aec22884f" providerId="AD" clId="Web-{182EA4EE-D71C-DD4A-273E-8895E45BDE97}" dt="2025-01-06T09:34:42.199" v="15" actId="14100"/>
        <pc:sldMkLst>
          <pc:docMk/>
          <pc:sldMk cId="3809757400" sldId="259"/>
        </pc:sldMkLst>
        <pc:spChg chg="del mod">
          <ac:chgData name="Lyle Boyle" userId="S::lyle@theecologycentre.org::ecc81b13-eb87-4304-8667-a98aec22884f" providerId="AD" clId="Web-{182EA4EE-D71C-DD4A-273E-8895E45BDE97}" dt="2025-01-06T09:34:23.369" v="11"/>
          <ac:spMkLst>
            <pc:docMk/>
            <pc:sldMk cId="3809757400" sldId="259"/>
            <ac:spMk id="2" creationId="{DD76D114-C3B5-928D-28CE-9C1DCC3EE177}"/>
          </ac:spMkLst>
        </pc:spChg>
        <pc:picChg chg="add del mod">
          <ac:chgData name="Lyle Boyle" userId="S::lyle@theecologycentre.org::ecc81b13-eb87-4304-8667-a98aec22884f" providerId="AD" clId="Web-{182EA4EE-D71C-DD4A-273E-8895E45BDE97}" dt="2025-01-06T09:33:50.070" v="5"/>
          <ac:picMkLst>
            <pc:docMk/>
            <pc:sldMk cId="3809757400" sldId="259"/>
            <ac:picMk id="3" creationId="{9A41CF65-86D1-97A6-5B65-AA998FC6F195}"/>
          </ac:picMkLst>
        </pc:picChg>
        <pc:picChg chg="add mod">
          <ac:chgData name="Lyle Boyle" userId="S::lyle@theecologycentre.org::ecc81b13-eb87-4304-8667-a98aec22884f" providerId="AD" clId="Web-{182EA4EE-D71C-DD4A-273E-8895E45BDE97}" dt="2025-01-06T09:34:42.199" v="15" actId="14100"/>
          <ac:picMkLst>
            <pc:docMk/>
            <pc:sldMk cId="3809757400" sldId="259"/>
            <ac:picMk id="8" creationId="{A9AA3632-390D-890B-A709-AC3E141F3CDB}"/>
          </ac:picMkLst>
        </pc:picChg>
      </pc:sldChg>
    </pc:docChg>
  </pc:docChgLst>
  <pc:docChgLst>
    <pc:chgData name="Lyle Boyle" userId="S::lyle@theecologycentre.org::ecc81b13-eb87-4304-8667-a98aec22884f" providerId="AD" clId="Web-{D8CDFA60-D8CA-C153-6E60-085A5CEB090D}"/>
    <pc:docChg chg="addSld modSld">
      <pc:chgData name="Lyle Boyle" userId="S::lyle@theecologycentre.org::ecc81b13-eb87-4304-8667-a98aec22884f" providerId="AD" clId="Web-{D8CDFA60-D8CA-C153-6E60-085A5CEB090D}" dt="2024-10-28T11:53:01.425" v="981"/>
      <pc:docMkLst>
        <pc:docMk/>
      </pc:docMkLst>
      <pc:sldChg chg="modSp new">
        <pc:chgData name="Lyle Boyle" userId="S::lyle@theecologycentre.org::ecc81b13-eb87-4304-8667-a98aec22884f" providerId="AD" clId="Web-{D8CDFA60-D8CA-C153-6E60-085A5CEB090D}" dt="2024-10-28T11:41:31.382" v="903" actId="20577"/>
        <pc:sldMkLst>
          <pc:docMk/>
          <pc:sldMk cId="2975470402" sldId="258"/>
        </pc:sldMkLst>
        <pc:spChg chg="mod">
          <ac:chgData name="Lyle Boyle" userId="S::lyle@theecologycentre.org::ecc81b13-eb87-4304-8667-a98aec22884f" providerId="AD" clId="Web-{D8CDFA60-D8CA-C153-6E60-085A5CEB090D}" dt="2024-10-28T11:21:45.219" v="2" actId="20577"/>
          <ac:spMkLst>
            <pc:docMk/>
            <pc:sldMk cId="2975470402" sldId="258"/>
            <ac:spMk id="2" creationId="{908E3444-D956-8B30-89B7-003EDBCE567D}"/>
          </ac:spMkLst>
        </pc:spChg>
        <pc:spChg chg="mod">
          <ac:chgData name="Lyle Boyle" userId="S::lyle@theecologycentre.org::ecc81b13-eb87-4304-8667-a98aec22884f" providerId="AD" clId="Web-{D8CDFA60-D8CA-C153-6E60-085A5CEB090D}" dt="2024-10-28T11:41:31.382" v="903" actId="20577"/>
          <ac:spMkLst>
            <pc:docMk/>
            <pc:sldMk cId="2975470402" sldId="258"/>
            <ac:spMk id="3" creationId="{76B7A6A1-BD22-DD18-2A11-0C6D0EDF5C16}"/>
          </ac:spMkLst>
        </pc:spChg>
      </pc:sldChg>
      <pc:sldChg chg="addSp delSp modSp new">
        <pc:chgData name="Lyle Boyle" userId="S::lyle@theecologycentre.org::ecc81b13-eb87-4304-8667-a98aec22884f" providerId="AD" clId="Web-{D8CDFA60-D8CA-C153-6E60-085A5CEB090D}" dt="2024-10-28T11:53:01.425" v="981"/>
        <pc:sldMkLst>
          <pc:docMk/>
          <pc:sldMk cId="3809757400" sldId="259"/>
        </pc:sldMkLst>
        <pc:spChg chg="mod">
          <ac:chgData name="Lyle Boyle" userId="S::lyle@theecologycentre.org::ecc81b13-eb87-4304-8667-a98aec22884f" providerId="AD" clId="Web-{D8CDFA60-D8CA-C153-6E60-085A5CEB090D}" dt="2024-10-28T11:41:36.680" v="916" actId="20577"/>
          <ac:spMkLst>
            <pc:docMk/>
            <pc:sldMk cId="3809757400" sldId="259"/>
            <ac:spMk id="2" creationId="{DD76D114-C3B5-928D-28CE-9C1DCC3EE177}"/>
          </ac:spMkLst>
        </pc:spChg>
        <pc:spChg chg="del">
          <ac:chgData name="Lyle Boyle" userId="S::lyle@theecologycentre.org::ecc81b13-eb87-4304-8667-a98aec22884f" providerId="AD" clId="Web-{D8CDFA60-D8CA-C153-6E60-085A5CEB090D}" dt="2024-10-28T11:42:42.826" v="917"/>
          <ac:spMkLst>
            <pc:docMk/>
            <pc:sldMk cId="3809757400" sldId="259"/>
            <ac:spMk id="3" creationId="{5CB21FE8-531A-0C46-B8FF-89143283CAFF}"/>
          </ac:spMkLst>
        </pc:spChg>
        <pc:picChg chg="add mod ord">
          <ac:chgData name="Lyle Boyle" userId="S::lyle@theecologycentre.org::ecc81b13-eb87-4304-8667-a98aec22884f" providerId="AD" clId="Web-{D8CDFA60-D8CA-C153-6E60-085A5CEB090D}" dt="2024-10-28T11:50:43.241" v="964" actId="14100"/>
          <ac:picMkLst>
            <pc:docMk/>
            <pc:sldMk cId="3809757400" sldId="259"/>
            <ac:picMk id="4" creationId="{72473B85-FE58-9278-B973-46D02F439EEC}"/>
          </ac:picMkLst>
        </pc:picChg>
        <pc:picChg chg="add mod">
          <ac:chgData name="Lyle Boyle" userId="S::lyle@theecologycentre.org::ecc81b13-eb87-4304-8667-a98aec22884f" providerId="AD" clId="Web-{D8CDFA60-D8CA-C153-6E60-085A5CEB090D}" dt="2024-10-28T11:51:13.072" v="974" actId="14100"/>
          <ac:picMkLst>
            <pc:docMk/>
            <pc:sldMk cId="3809757400" sldId="259"/>
            <ac:picMk id="5" creationId="{3633AA1C-0854-5689-9584-25918FEA31BA}"/>
          </ac:picMkLst>
        </pc:picChg>
        <pc:picChg chg="add mod">
          <ac:chgData name="Lyle Boyle" userId="S::lyle@theecologycentre.org::ecc81b13-eb87-4304-8667-a98aec22884f" providerId="AD" clId="Web-{D8CDFA60-D8CA-C153-6E60-085A5CEB090D}" dt="2024-10-28T11:49:20.984" v="955" actId="1076"/>
          <ac:picMkLst>
            <pc:docMk/>
            <pc:sldMk cId="3809757400" sldId="259"/>
            <ac:picMk id="6" creationId="{DD0ABF97-5A16-4B77-2303-00DE7AB91C61}"/>
          </ac:picMkLst>
        </pc:picChg>
        <pc:picChg chg="add mod">
          <ac:chgData name="Lyle Boyle" userId="S::lyle@theecologycentre.org::ecc81b13-eb87-4304-8667-a98aec22884f" providerId="AD" clId="Web-{D8CDFA60-D8CA-C153-6E60-085A5CEB090D}" dt="2024-10-28T11:51:08.087" v="973" actId="1076"/>
          <ac:picMkLst>
            <pc:docMk/>
            <pc:sldMk cId="3809757400" sldId="259"/>
            <ac:picMk id="7" creationId="{C4A9455C-8EC7-C510-2AAF-9770F4B161D0}"/>
          </ac:picMkLst>
        </pc:picChg>
        <pc:picChg chg="add del mod">
          <ac:chgData name="Lyle Boyle" userId="S::lyle@theecologycentre.org::ecc81b13-eb87-4304-8667-a98aec22884f" providerId="AD" clId="Web-{D8CDFA60-D8CA-C153-6E60-085A5CEB090D}" dt="2024-10-28T11:49:28.719" v="956"/>
          <ac:picMkLst>
            <pc:docMk/>
            <pc:sldMk cId="3809757400" sldId="259"/>
            <ac:picMk id="8" creationId="{550FCF7E-955C-6FAD-42D2-4DC499F5AB52}"/>
          </ac:picMkLst>
        </pc:picChg>
        <pc:picChg chg="add del mod">
          <ac:chgData name="Lyle Boyle" userId="S::lyle@theecologycentre.org::ecc81b13-eb87-4304-8667-a98aec22884f" providerId="AD" clId="Web-{D8CDFA60-D8CA-C153-6E60-085A5CEB090D}" dt="2024-10-28T11:50:05.785" v="958"/>
          <ac:picMkLst>
            <pc:docMk/>
            <pc:sldMk cId="3809757400" sldId="259"/>
            <ac:picMk id="9" creationId="{4FB7BBC3-FF5C-B8E3-D6F7-087F357060DC}"/>
          </ac:picMkLst>
        </pc:picChg>
        <pc:picChg chg="add del mod">
          <ac:chgData name="Lyle Boyle" userId="S::lyle@theecologycentre.org::ecc81b13-eb87-4304-8667-a98aec22884f" providerId="AD" clId="Web-{D8CDFA60-D8CA-C153-6E60-085A5CEB090D}" dt="2024-10-28T11:51:04.118" v="972"/>
          <ac:picMkLst>
            <pc:docMk/>
            <pc:sldMk cId="3809757400" sldId="259"/>
            <ac:picMk id="10" creationId="{725AB507-B3F4-E10C-39A0-3A2D38E7CC75}"/>
          </ac:picMkLst>
        </pc:picChg>
        <pc:picChg chg="add mod modCrop">
          <ac:chgData name="Lyle Boyle" userId="S::lyle@theecologycentre.org::ecc81b13-eb87-4304-8667-a98aec22884f" providerId="AD" clId="Web-{D8CDFA60-D8CA-C153-6E60-085A5CEB090D}" dt="2024-10-28T11:53:01.425" v="981"/>
          <ac:picMkLst>
            <pc:docMk/>
            <pc:sldMk cId="3809757400" sldId="259"/>
            <ac:picMk id="11" creationId="{D8C0E9B4-713D-FD7A-DCD9-FE384FD1E648}"/>
          </ac:picMkLst>
        </pc:picChg>
      </pc:sldChg>
    </pc:docChg>
  </pc:docChgLst>
  <pc:docChgLst>
    <pc:chgData name="Auxi Barrera" userId="S::auxi@theecologycentre.org::95082bc3-4fcf-4782-8b1f-e20c75d7bd13" providerId="AD" clId="Web-{6FE95997-3459-1409-112B-C0648AC4ED14}"/>
    <pc:docChg chg="addSld delSld modSld">
      <pc:chgData name="Auxi Barrera" userId="S::auxi@theecologycentre.org::95082bc3-4fcf-4782-8b1f-e20c75d7bd13" providerId="AD" clId="Web-{6FE95997-3459-1409-112B-C0648AC4ED14}" dt="2025-01-09T17:41:19.246" v="171"/>
      <pc:docMkLst>
        <pc:docMk/>
      </pc:docMkLst>
      <pc:sldChg chg="modSp del">
        <pc:chgData name="Auxi Barrera" userId="S::auxi@theecologycentre.org::95082bc3-4fcf-4782-8b1f-e20c75d7bd13" providerId="AD" clId="Web-{6FE95997-3459-1409-112B-C0648AC4ED14}" dt="2025-01-09T17:08:43.231" v="26"/>
        <pc:sldMkLst>
          <pc:docMk/>
          <pc:sldMk cId="2843041761" sldId="260"/>
        </pc:sldMkLst>
        <pc:spChg chg="mod">
          <ac:chgData name="Auxi Barrera" userId="S::auxi@theecologycentre.org::95082bc3-4fcf-4782-8b1f-e20c75d7bd13" providerId="AD" clId="Web-{6FE95997-3459-1409-112B-C0648AC4ED14}" dt="2025-01-09T17:06:24.806" v="5" actId="20577"/>
          <ac:spMkLst>
            <pc:docMk/>
            <pc:sldMk cId="2843041761" sldId="260"/>
            <ac:spMk id="2" creationId="{C0DD59DC-8377-8222-AF1D-0415BEE348EC}"/>
          </ac:spMkLst>
        </pc:spChg>
        <pc:spChg chg="mod">
          <ac:chgData name="Auxi Barrera" userId="S::auxi@theecologycentre.org::95082bc3-4fcf-4782-8b1f-e20c75d7bd13" providerId="AD" clId="Web-{6FE95997-3459-1409-112B-C0648AC4ED14}" dt="2025-01-09T17:08:20.902" v="11" actId="20577"/>
          <ac:spMkLst>
            <pc:docMk/>
            <pc:sldMk cId="2843041761" sldId="260"/>
            <ac:spMk id="3" creationId="{BA9FE4E1-6637-C41E-18AE-0B9075E99C18}"/>
          </ac:spMkLst>
        </pc:spChg>
      </pc:sldChg>
      <pc:sldChg chg="addSp delSp modSp mod setBg">
        <pc:chgData name="Auxi Barrera" userId="S::auxi@theecologycentre.org::95082bc3-4fcf-4782-8b1f-e20c75d7bd13" providerId="AD" clId="Web-{6FE95997-3459-1409-112B-C0648AC4ED14}" dt="2025-01-09T17:33:52.095" v="120"/>
        <pc:sldMkLst>
          <pc:docMk/>
          <pc:sldMk cId="141101414" sldId="261"/>
        </pc:sldMkLst>
        <pc:spChg chg="mod">
          <ac:chgData name="Auxi Barrera" userId="S::auxi@theecologycentre.org::95082bc3-4fcf-4782-8b1f-e20c75d7bd13" providerId="AD" clId="Web-{6FE95997-3459-1409-112B-C0648AC4ED14}" dt="2025-01-09T17:33:52.095" v="120"/>
          <ac:spMkLst>
            <pc:docMk/>
            <pc:sldMk cId="141101414" sldId="261"/>
            <ac:spMk id="2" creationId="{FE971119-EAD6-CB61-482D-EF363FFD8A24}"/>
          </ac:spMkLst>
        </pc:spChg>
        <pc:spChg chg="add del">
          <ac:chgData name="Auxi Barrera" userId="S::auxi@theecologycentre.org::95082bc3-4fcf-4782-8b1f-e20c75d7bd13" providerId="AD" clId="Web-{6FE95997-3459-1409-112B-C0648AC4ED14}" dt="2025-01-09T17:33:52.095" v="120"/>
          <ac:spMkLst>
            <pc:docMk/>
            <pc:sldMk cId="141101414" sldId="261"/>
            <ac:spMk id="12" creationId="{72018E1B-E0B9-4440-AFF3-4112E50A2763}"/>
          </ac:spMkLst>
        </pc:spChg>
        <pc:spChg chg="add">
          <ac:chgData name="Auxi Barrera" userId="S::auxi@theecologycentre.org::95082bc3-4fcf-4782-8b1f-e20c75d7bd13" providerId="AD" clId="Web-{6FE95997-3459-1409-112B-C0648AC4ED14}" dt="2025-01-09T17:33:52.095" v="120"/>
          <ac:spMkLst>
            <pc:docMk/>
            <pc:sldMk cId="141101414" sldId="261"/>
            <ac:spMk id="17" creationId="{E462C3FA-EE10-4283-83A9-F407C925C013}"/>
          </ac:spMkLst>
        </pc:spChg>
        <pc:spChg chg="add">
          <ac:chgData name="Auxi Barrera" userId="S::auxi@theecologycentre.org::95082bc3-4fcf-4782-8b1f-e20c75d7bd13" providerId="AD" clId="Web-{6FE95997-3459-1409-112B-C0648AC4ED14}" dt="2025-01-09T17:33:52.095" v="120"/>
          <ac:spMkLst>
            <pc:docMk/>
            <pc:sldMk cId="141101414" sldId="261"/>
            <ac:spMk id="19" creationId="{419C4429-E272-408D-979C-9E5F7C0D3F45}"/>
          </ac:spMkLst>
        </pc:spChg>
        <pc:picChg chg="mod ord">
          <ac:chgData name="Auxi Barrera" userId="S::auxi@theecologycentre.org::95082bc3-4fcf-4782-8b1f-e20c75d7bd13" providerId="AD" clId="Web-{6FE95997-3459-1409-112B-C0648AC4ED14}" dt="2025-01-09T17:33:52.095" v="120"/>
          <ac:picMkLst>
            <pc:docMk/>
            <pc:sldMk cId="141101414" sldId="261"/>
            <ac:picMk id="4" creationId="{FCBA8D08-4A20-7905-8506-3DF499924FB5}"/>
          </ac:picMkLst>
        </pc:picChg>
        <pc:picChg chg="mod ord">
          <ac:chgData name="Auxi Barrera" userId="S::auxi@theecologycentre.org::95082bc3-4fcf-4782-8b1f-e20c75d7bd13" providerId="AD" clId="Web-{6FE95997-3459-1409-112B-C0648AC4ED14}" dt="2025-01-09T17:33:52.095" v="120"/>
          <ac:picMkLst>
            <pc:docMk/>
            <pc:sldMk cId="141101414" sldId="261"/>
            <ac:picMk id="5" creationId="{CEF29B07-0030-95FC-7C8B-0161D96B12F3}"/>
          </ac:picMkLst>
        </pc:picChg>
        <pc:picChg chg="mod ord">
          <ac:chgData name="Auxi Barrera" userId="S::auxi@theecologycentre.org::95082bc3-4fcf-4782-8b1f-e20c75d7bd13" providerId="AD" clId="Web-{6FE95997-3459-1409-112B-C0648AC4ED14}" dt="2025-01-09T17:33:52.095" v="120"/>
          <ac:picMkLst>
            <pc:docMk/>
            <pc:sldMk cId="141101414" sldId="261"/>
            <ac:picMk id="6" creationId="{ED933667-46E0-0976-D9E3-81403487557A}"/>
          </ac:picMkLst>
        </pc:picChg>
        <pc:picChg chg="mod">
          <ac:chgData name="Auxi Barrera" userId="S::auxi@theecologycentre.org::95082bc3-4fcf-4782-8b1f-e20c75d7bd13" providerId="AD" clId="Web-{6FE95997-3459-1409-112B-C0648AC4ED14}" dt="2025-01-09T17:33:52.095" v="120"/>
          <ac:picMkLst>
            <pc:docMk/>
            <pc:sldMk cId="141101414" sldId="261"/>
            <ac:picMk id="7" creationId="{05039453-BDA7-A2F6-BE36-F8C8E1A37388}"/>
          </ac:picMkLst>
        </pc:picChg>
        <pc:picChg chg="add">
          <ac:chgData name="Auxi Barrera" userId="S::auxi@theecologycentre.org::95082bc3-4fcf-4782-8b1f-e20c75d7bd13" providerId="AD" clId="Web-{6FE95997-3459-1409-112B-C0648AC4ED14}" dt="2025-01-09T17:33:47.939" v="119"/>
          <ac:picMkLst>
            <pc:docMk/>
            <pc:sldMk cId="141101414" sldId="261"/>
            <ac:picMk id="8" creationId="{A8588CF8-FC05-616B-F69F-373EFD64EBB8}"/>
          </ac:picMkLst>
        </pc:picChg>
      </pc:sldChg>
      <pc:sldChg chg="delSp new del">
        <pc:chgData name="Auxi Barrera" userId="S::auxi@theecologycentre.org::95082bc3-4fcf-4782-8b1f-e20c75d7bd13" providerId="AD" clId="Web-{6FE95997-3459-1409-112B-C0648AC4ED14}" dt="2025-01-09T17:08:14.652" v="10"/>
        <pc:sldMkLst>
          <pc:docMk/>
          <pc:sldMk cId="449703207" sldId="262"/>
        </pc:sldMkLst>
        <pc:spChg chg="del">
          <ac:chgData name="Auxi Barrera" userId="S::auxi@theecologycentre.org::95082bc3-4fcf-4782-8b1f-e20c75d7bd13" providerId="AD" clId="Web-{6FE95997-3459-1409-112B-C0648AC4ED14}" dt="2025-01-09T17:08:04.183" v="7"/>
          <ac:spMkLst>
            <pc:docMk/>
            <pc:sldMk cId="449703207" sldId="262"/>
            <ac:spMk id="2" creationId="{D4C32E75-5AE9-D81A-E99D-8649B3A892DB}"/>
          </ac:spMkLst>
        </pc:spChg>
        <pc:spChg chg="del">
          <ac:chgData name="Auxi Barrera" userId="S::auxi@theecologycentre.org::95082bc3-4fcf-4782-8b1f-e20c75d7bd13" providerId="AD" clId="Web-{6FE95997-3459-1409-112B-C0648AC4ED14}" dt="2025-01-09T17:08:07.105" v="8"/>
          <ac:spMkLst>
            <pc:docMk/>
            <pc:sldMk cId="449703207" sldId="262"/>
            <ac:spMk id="3" creationId="{D739C5B3-5F85-2680-3656-86947C577797}"/>
          </ac:spMkLst>
        </pc:spChg>
      </pc:sldChg>
      <pc:sldChg chg="modSp add replId">
        <pc:chgData name="Auxi Barrera" userId="S::auxi@theecologycentre.org::95082bc3-4fcf-4782-8b1f-e20c75d7bd13" providerId="AD" clId="Web-{6FE95997-3459-1409-112B-C0648AC4ED14}" dt="2025-01-09T17:08:40.965" v="25" actId="1076"/>
        <pc:sldMkLst>
          <pc:docMk/>
          <pc:sldMk cId="2849149197" sldId="263"/>
        </pc:sldMkLst>
        <pc:spChg chg="mod">
          <ac:chgData name="Auxi Barrera" userId="S::auxi@theecologycentre.org::95082bc3-4fcf-4782-8b1f-e20c75d7bd13" providerId="AD" clId="Web-{6FE95997-3459-1409-112B-C0648AC4ED14}" dt="2025-01-09T17:08:33.621" v="24" actId="20577"/>
          <ac:spMkLst>
            <pc:docMk/>
            <pc:sldMk cId="2849149197" sldId="263"/>
            <ac:spMk id="2" creationId="{908E3444-D956-8B30-89B7-003EDBCE567D}"/>
          </ac:spMkLst>
        </pc:spChg>
        <pc:spChg chg="mod">
          <ac:chgData name="Auxi Barrera" userId="S::auxi@theecologycentre.org::95082bc3-4fcf-4782-8b1f-e20c75d7bd13" providerId="AD" clId="Web-{6FE95997-3459-1409-112B-C0648AC4ED14}" dt="2025-01-09T17:08:40.965" v="25" actId="1076"/>
          <ac:spMkLst>
            <pc:docMk/>
            <pc:sldMk cId="2849149197" sldId="263"/>
            <ac:spMk id="3" creationId="{76B7A6A1-BD22-DD18-2A11-0C6D0EDF5C16}"/>
          </ac:spMkLst>
        </pc:spChg>
      </pc:sldChg>
      <pc:sldChg chg="addSp delSp modSp new mod setBg">
        <pc:chgData name="Auxi Barrera" userId="S::auxi@theecologycentre.org::95082bc3-4fcf-4782-8b1f-e20c75d7bd13" providerId="AD" clId="Web-{6FE95997-3459-1409-112B-C0648AC4ED14}" dt="2025-01-09T17:34:02.642" v="122" actId="1076"/>
        <pc:sldMkLst>
          <pc:docMk/>
          <pc:sldMk cId="3108770732" sldId="264"/>
        </pc:sldMkLst>
        <pc:spChg chg="mod">
          <ac:chgData name="Auxi Barrera" userId="S::auxi@theecologycentre.org::95082bc3-4fcf-4782-8b1f-e20c75d7bd13" providerId="AD" clId="Web-{6FE95997-3459-1409-112B-C0648AC4ED14}" dt="2025-01-09T17:15:04.474" v="37"/>
          <ac:spMkLst>
            <pc:docMk/>
            <pc:sldMk cId="3108770732" sldId="264"/>
            <ac:spMk id="2" creationId="{CBCE2782-6AF0-630C-DA65-97ABBB5356C1}"/>
          </ac:spMkLst>
        </pc:spChg>
        <pc:spChg chg="del mod">
          <ac:chgData name="Auxi Barrera" userId="S::auxi@theecologycentre.org::95082bc3-4fcf-4782-8b1f-e20c75d7bd13" providerId="AD" clId="Web-{6FE95997-3459-1409-112B-C0648AC4ED14}" dt="2025-01-09T17:14:35.630" v="34"/>
          <ac:spMkLst>
            <pc:docMk/>
            <pc:sldMk cId="3108770732" sldId="264"/>
            <ac:spMk id="3" creationId="{BCAAC5BA-58CA-912B-B388-0A4571BA2F5E}"/>
          </ac:spMkLst>
        </pc:spChg>
        <pc:spChg chg="add del mod">
          <ac:chgData name="Auxi Barrera" userId="S::auxi@theecologycentre.org::95082bc3-4fcf-4782-8b1f-e20c75d7bd13" providerId="AD" clId="Web-{6FE95997-3459-1409-112B-C0648AC4ED14}" dt="2025-01-09T17:14:50.130" v="36"/>
          <ac:spMkLst>
            <pc:docMk/>
            <pc:sldMk cId="3108770732" sldId="264"/>
            <ac:spMk id="6" creationId="{5F7512F8-038F-307C-AA14-C0945BAD4CA3}"/>
          </ac:spMkLst>
        </pc:spChg>
        <pc:spChg chg="add del">
          <ac:chgData name="Auxi Barrera" userId="S::auxi@theecologycentre.org::95082bc3-4fcf-4782-8b1f-e20c75d7bd13" providerId="AD" clId="Web-{6FE95997-3459-1409-112B-C0648AC4ED14}" dt="2025-01-09T17:14:16.833" v="33"/>
          <ac:spMkLst>
            <pc:docMk/>
            <pc:sldMk cId="3108770732" sldId="264"/>
            <ac:spMk id="8" creationId="{C2554CA6-288E-4202-BC52-2E5A8F0C0AED}"/>
          </ac:spMkLst>
        </pc:spChg>
        <pc:spChg chg="add del">
          <ac:chgData name="Auxi Barrera" userId="S::auxi@theecologycentre.org::95082bc3-4fcf-4782-8b1f-e20c75d7bd13" providerId="AD" clId="Web-{6FE95997-3459-1409-112B-C0648AC4ED14}" dt="2025-01-09T17:14:16.833" v="33"/>
          <ac:spMkLst>
            <pc:docMk/>
            <pc:sldMk cId="3108770732" sldId="264"/>
            <ac:spMk id="10" creationId="{B10BB131-AC8E-4A8E-A5D1-36260F720C3B}"/>
          </ac:spMkLst>
        </pc:spChg>
        <pc:spChg chg="add del">
          <ac:chgData name="Auxi Barrera" userId="S::auxi@theecologycentre.org::95082bc3-4fcf-4782-8b1f-e20c75d7bd13" providerId="AD" clId="Web-{6FE95997-3459-1409-112B-C0648AC4ED14}" dt="2025-01-09T17:14:16.833" v="33"/>
          <ac:spMkLst>
            <pc:docMk/>
            <pc:sldMk cId="3108770732" sldId="264"/>
            <ac:spMk id="12" creationId="{5B7778FC-632E-4DCA-A7CB-0D7731CCF970}"/>
          </ac:spMkLst>
        </pc:spChg>
        <pc:spChg chg="add del">
          <ac:chgData name="Auxi Barrera" userId="S::auxi@theecologycentre.org::95082bc3-4fcf-4782-8b1f-e20c75d7bd13" providerId="AD" clId="Web-{6FE95997-3459-1409-112B-C0648AC4ED14}" dt="2025-01-09T17:14:16.833" v="33"/>
          <ac:spMkLst>
            <pc:docMk/>
            <pc:sldMk cId="3108770732" sldId="264"/>
            <ac:spMk id="14" creationId="{FA23A907-97FB-4A8F-880A-DD77401C4296}"/>
          </ac:spMkLst>
        </pc:spChg>
        <pc:spChg chg="add del">
          <ac:chgData name="Auxi Barrera" userId="S::auxi@theecologycentre.org::95082bc3-4fcf-4782-8b1f-e20c75d7bd13" providerId="AD" clId="Web-{6FE95997-3459-1409-112B-C0648AC4ED14}" dt="2025-01-09T17:15:04.474" v="37"/>
          <ac:spMkLst>
            <pc:docMk/>
            <pc:sldMk cId="3108770732" sldId="264"/>
            <ac:spMk id="19" creationId="{907EF6B7-1338-4443-8C46-6A318D952DFD}"/>
          </ac:spMkLst>
        </pc:spChg>
        <pc:spChg chg="add del">
          <ac:chgData name="Auxi Barrera" userId="S::auxi@theecologycentre.org::95082bc3-4fcf-4782-8b1f-e20c75d7bd13" providerId="AD" clId="Web-{6FE95997-3459-1409-112B-C0648AC4ED14}" dt="2025-01-09T17:15:04.474" v="37"/>
          <ac:spMkLst>
            <pc:docMk/>
            <pc:sldMk cId="3108770732" sldId="264"/>
            <ac:spMk id="21" creationId="{DAAE4CDD-124C-4DCF-9584-B6033B545DD5}"/>
          </ac:spMkLst>
        </pc:spChg>
        <pc:spChg chg="add del">
          <ac:chgData name="Auxi Barrera" userId="S::auxi@theecologycentre.org::95082bc3-4fcf-4782-8b1f-e20c75d7bd13" providerId="AD" clId="Web-{6FE95997-3459-1409-112B-C0648AC4ED14}" dt="2025-01-09T17:15:04.474" v="37"/>
          <ac:spMkLst>
            <pc:docMk/>
            <pc:sldMk cId="3108770732" sldId="264"/>
            <ac:spMk id="23" creationId="{081E4A58-353D-44AE-B2FC-2A74E2E400F7}"/>
          </ac:spMkLst>
        </pc:spChg>
        <pc:spChg chg="add del">
          <ac:chgData name="Auxi Barrera" userId="S::auxi@theecologycentre.org::95082bc3-4fcf-4782-8b1f-e20c75d7bd13" providerId="AD" clId="Web-{6FE95997-3459-1409-112B-C0648AC4ED14}" dt="2025-01-09T17:15:16.412" v="38"/>
          <ac:spMkLst>
            <pc:docMk/>
            <pc:sldMk cId="3108770732" sldId="264"/>
            <ac:spMk id="27" creationId="{B9EA0497-322A-5FF4-90A3-8F4D3EFCCB54}"/>
          </ac:spMkLst>
        </pc:spChg>
        <pc:spChg chg="add">
          <ac:chgData name="Auxi Barrera" userId="S::auxi@theecologycentre.org::95082bc3-4fcf-4782-8b1f-e20c75d7bd13" providerId="AD" clId="Web-{6FE95997-3459-1409-112B-C0648AC4ED14}" dt="2025-01-09T17:15:04.474" v="37"/>
          <ac:spMkLst>
            <pc:docMk/>
            <pc:sldMk cId="3108770732" sldId="264"/>
            <ac:spMk id="30" creationId="{F13C74B1-5B17-4795-BED0-7140497B445A}"/>
          </ac:spMkLst>
        </pc:spChg>
        <pc:spChg chg="add">
          <ac:chgData name="Auxi Barrera" userId="S::auxi@theecologycentre.org::95082bc3-4fcf-4782-8b1f-e20c75d7bd13" providerId="AD" clId="Web-{6FE95997-3459-1409-112B-C0648AC4ED14}" dt="2025-01-09T17:15:04.474" v="37"/>
          <ac:spMkLst>
            <pc:docMk/>
            <pc:sldMk cId="3108770732" sldId="264"/>
            <ac:spMk id="32" creationId="{D4974D33-8DC5-464E-8C6D-BE58F0669C17}"/>
          </ac:spMkLst>
        </pc:spChg>
        <pc:picChg chg="add del mod ord">
          <ac:chgData name="Auxi Barrera" userId="S::auxi@theecologycentre.org::95082bc3-4fcf-4782-8b1f-e20c75d7bd13" providerId="AD" clId="Web-{6FE95997-3459-1409-112B-C0648AC4ED14}" dt="2025-01-09T17:14:39.036" v="35"/>
          <ac:picMkLst>
            <pc:docMk/>
            <pc:sldMk cId="3108770732" sldId="264"/>
            <ac:picMk id="4" creationId="{C33DC523-172C-80BC-A4D4-AECAF82BC699}"/>
          </ac:picMkLst>
        </pc:picChg>
        <pc:picChg chg="add mod ord">
          <ac:chgData name="Auxi Barrera" userId="S::auxi@theecologycentre.org::95082bc3-4fcf-4782-8b1f-e20c75d7bd13" providerId="AD" clId="Web-{6FE95997-3459-1409-112B-C0648AC4ED14}" dt="2025-01-09T17:15:04.474" v="37"/>
          <ac:picMkLst>
            <pc:docMk/>
            <pc:sldMk cId="3108770732" sldId="264"/>
            <ac:picMk id="7" creationId="{031B9086-FCEE-DAF3-BBE9-38DA41EF6774}"/>
          </ac:picMkLst>
        </pc:picChg>
        <pc:picChg chg="add mod">
          <ac:chgData name="Auxi Barrera" userId="S::auxi@theecologycentre.org::95082bc3-4fcf-4782-8b1f-e20c75d7bd13" providerId="AD" clId="Web-{6FE95997-3459-1409-112B-C0648AC4ED14}" dt="2025-01-09T17:34:02.642" v="122" actId="1076"/>
          <ac:picMkLst>
            <pc:docMk/>
            <pc:sldMk cId="3108770732" sldId="264"/>
            <ac:picMk id="11" creationId="{20305152-59C3-E2C2-E9E9-689AFB469BD2}"/>
          </ac:picMkLst>
        </pc:picChg>
      </pc:sldChg>
      <pc:sldChg chg="addSp delSp modSp new mod setBg">
        <pc:chgData name="Auxi Barrera" userId="S::auxi@theecologycentre.org::95082bc3-4fcf-4782-8b1f-e20c75d7bd13" providerId="AD" clId="Web-{6FE95997-3459-1409-112B-C0648AC4ED14}" dt="2025-01-09T17:34:24.252" v="124" actId="1076"/>
        <pc:sldMkLst>
          <pc:docMk/>
          <pc:sldMk cId="2645333370" sldId="265"/>
        </pc:sldMkLst>
        <pc:spChg chg="del mod">
          <ac:chgData name="Auxi Barrera" userId="S::auxi@theecologycentre.org::95082bc3-4fcf-4782-8b1f-e20c75d7bd13" providerId="AD" clId="Web-{6FE95997-3459-1409-112B-C0648AC4ED14}" dt="2025-01-09T17:16:06.492" v="41"/>
          <ac:spMkLst>
            <pc:docMk/>
            <pc:sldMk cId="2645333370" sldId="265"/>
            <ac:spMk id="2" creationId="{DE063F07-1233-9640-1958-6375C71776C9}"/>
          </ac:spMkLst>
        </pc:spChg>
        <pc:spChg chg="add del mod">
          <ac:chgData name="Auxi Barrera" userId="S::auxi@theecologycentre.org::95082bc3-4fcf-4782-8b1f-e20c75d7bd13" providerId="AD" clId="Web-{6FE95997-3459-1409-112B-C0648AC4ED14}" dt="2025-01-09T17:19:36.340" v="62"/>
          <ac:spMkLst>
            <pc:docMk/>
            <pc:sldMk cId="2645333370" sldId="265"/>
            <ac:spMk id="3" creationId="{3987BE3B-46A8-69E2-AF00-4EE4C59BAD77}"/>
          </ac:spMkLst>
        </pc:spChg>
        <pc:spChg chg="add del">
          <ac:chgData name="Auxi Barrera" userId="S::auxi@theecologycentre.org::95082bc3-4fcf-4782-8b1f-e20c75d7bd13" providerId="AD" clId="Web-{6FE95997-3459-1409-112B-C0648AC4ED14}" dt="2025-01-09T17:19:36.340" v="62"/>
          <ac:spMkLst>
            <pc:docMk/>
            <pc:sldMk cId="2645333370" sldId="265"/>
            <ac:spMk id="8" creationId="{1BB867FF-FC45-48F7-8104-F89BE54909F1}"/>
          </ac:spMkLst>
        </pc:spChg>
        <pc:spChg chg="add del">
          <ac:chgData name="Auxi Barrera" userId="S::auxi@theecologycentre.org::95082bc3-4fcf-4782-8b1f-e20c75d7bd13" providerId="AD" clId="Web-{6FE95997-3459-1409-112B-C0648AC4ED14}" dt="2025-01-09T17:19:36.340" v="62"/>
          <ac:spMkLst>
            <pc:docMk/>
            <pc:sldMk cId="2645333370" sldId="265"/>
            <ac:spMk id="10" creationId="{8BB56887-D0D5-4F0C-9E19-7247EB83C8B7}"/>
          </ac:spMkLst>
        </pc:spChg>
        <pc:spChg chg="add del">
          <ac:chgData name="Auxi Barrera" userId="S::auxi@theecologycentre.org::95082bc3-4fcf-4782-8b1f-e20c75d7bd13" providerId="AD" clId="Web-{6FE95997-3459-1409-112B-C0648AC4ED14}" dt="2025-01-09T17:19:36.340" v="62"/>
          <ac:spMkLst>
            <pc:docMk/>
            <pc:sldMk cId="2645333370" sldId="265"/>
            <ac:spMk id="12" creationId="{081E4A58-353D-44AE-B2FC-2A74E2E400F7}"/>
          </ac:spMkLst>
        </pc:spChg>
        <pc:spChg chg="add del">
          <ac:chgData name="Auxi Barrera" userId="S::auxi@theecologycentre.org::95082bc3-4fcf-4782-8b1f-e20c75d7bd13" providerId="AD" clId="Web-{6FE95997-3459-1409-112B-C0648AC4ED14}" dt="2025-01-09T17:19:36.309" v="61"/>
          <ac:spMkLst>
            <pc:docMk/>
            <pc:sldMk cId="2645333370" sldId="265"/>
            <ac:spMk id="18" creationId="{BACC6370-2D7E-4714-9D71-7542949D7D5D}"/>
          </ac:spMkLst>
        </pc:spChg>
        <pc:spChg chg="add del">
          <ac:chgData name="Auxi Barrera" userId="S::auxi@theecologycentre.org::95082bc3-4fcf-4782-8b1f-e20c75d7bd13" providerId="AD" clId="Web-{6FE95997-3459-1409-112B-C0648AC4ED14}" dt="2025-01-09T17:19:36.309" v="61"/>
          <ac:spMkLst>
            <pc:docMk/>
            <pc:sldMk cId="2645333370" sldId="265"/>
            <ac:spMk id="20" creationId="{F68B3F68-107C-434F-AA38-110D5EA91B85}"/>
          </ac:spMkLst>
        </pc:spChg>
        <pc:spChg chg="add del">
          <ac:chgData name="Auxi Barrera" userId="S::auxi@theecologycentre.org::95082bc3-4fcf-4782-8b1f-e20c75d7bd13" providerId="AD" clId="Web-{6FE95997-3459-1409-112B-C0648AC4ED14}" dt="2025-01-09T17:19:36.309" v="61"/>
          <ac:spMkLst>
            <pc:docMk/>
            <pc:sldMk cId="2645333370" sldId="265"/>
            <ac:spMk id="22" creationId="{AAD0DBB9-1A4B-4391-81D4-CB19F9AB918A}"/>
          </ac:spMkLst>
        </pc:spChg>
        <pc:spChg chg="add del">
          <ac:chgData name="Auxi Barrera" userId="S::auxi@theecologycentre.org::95082bc3-4fcf-4782-8b1f-e20c75d7bd13" providerId="AD" clId="Web-{6FE95997-3459-1409-112B-C0648AC4ED14}" dt="2025-01-09T17:19:36.309" v="61"/>
          <ac:spMkLst>
            <pc:docMk/>
            <pc:sldMk cId="2645333370" sldId="265"/>
            <ac:spMk id="24" creationId="{063BBA22-50EA-4C4D-BE05-F1CE4E63AA56}"/>
          </ac:spMkLst>
        </pc:spChg>
        <pc:spChg chg="add">
          <ac:chgData name="Auxi Barrera" userId="S::auxi@theecologycentre.org::95082bc3-4fcf-4782-8b1f-e20c75d7bd13" providerId="AD" clId="Web-{6FE95997-3459-1409-112B-C0648AC4ED14}" dt="2025-01-09T17:19:36.340" v="62"/>
          <ac:spMkLst>
            <pc:docMk/>
            <pc:sldMk cId="2645333370" sldId="265"/>
            <ac:spMk id="26" creationId="{7DA1F35B-C8F7-4A5A-9339-7DA4D785B300}"/>
          </ac:spMkLst>
        </pc:spChg>
        <pc:spChg chg="add">
          <ac:chgData name="Auxi Barrera" userId="S::auxi@theecologycentre.org::95082bc3-4fcf-4782-8b1f-e20c75d7bd13" providerId="AD" clId="Web-{6FE95997-3459-1409-112B-C0648AC4ED14}" dt="2025-01-09T17:19:36.340" v="62"/>
          <ac:spMkLst>
            <pc:docMk/>
            <pc:sldMk cId="2645333370" sldId="265"/>
            <ac:spMk id="27" creationId="{B2D4AD41-40DA-4A81-92F5-B6E3BA1ED82A}"/>
          </ac:spMkLst>
        </pc:spChg>
        <pc:graphicFrameChg chg="add del">
          <ac:chgData name="Auxi Barrera" userId="S::auxi@theecologycentre.org::95082bc3-4fcf-4782-8b1f-e20c75d7bd13" providerId="AD" clId="Web-{6FE95997-3459-1409-112B-C0648AC4ED14}" dt="2025-01-09T17:19:36.309" v="61"/>
          <ac:graphicFrameMkLst>
            <pc:docMk/>
            <pc:sldMk cId="2645333370" sldId="265"/>
            <ac:graphicFrameMk id="14" creationId="{37392C30-C8BF-1049-7303-A8F66618446B}"/>
          </ac:graphicFrameMkLst>
        </pc:graphicFrameChg>
        <pc:graphicFrameChg chg="add modGraphic">
          <ac:chgData name="Auxi Barrera" userId="S::auxi@theecologycentre.org::95082bc3-4fcf-4782-8b1f-e20c75d7bd13" providerId="AD" clId="Web-{6FE95997-3459-1409-112B-C0648AC4ED14}" dt="2025-01-09T17:22:32.563" v="66"/>
          <ac:graphicFrameMkLst>
            <pc:docMk/>
            <pc:sldMk cId="2645333370" sldId="265"/>
            <ac:graphicFrameMk id="28" creationId="{12A4D251-20E1-E631-58B5-220A012FADB2}"/>
          </ac:graphicFrameMkLst>
        </pc:graphicFrameChg>
        <pc:picChg chg="add mod">
          <ac:chgData name="Auxi Barrera" userId="S::auxi@theecologycentre.org::95082bc3-4fcf-4782-8b1f-e20c75d7bd13" providerId="AD" clId="Web-{6FE95997-3459-1409-112B-C0648AC4ED14}" dt="2025-01-09T17:34:24.252" v="124" actId="1076"/>
          <ac:picMkLst>
            <pc:docMk/>
            <pc:sldMk cId="2645333370" sldId="265"/>
            <ac:picMk id="103" creationId="{C5401B2A-B5C5-087C-79D3-49B0FB681FB4}"/>
          </ac:picMkLst>
        </pc:picChg>
      </pc:sldChg>
      <pc:sldChg chg="addSp delSp modSp new mod setBg">
        <pc:chgData name="Auxi Barrera" userId="S::auxi@theecologycentre.org::95082bc3-4fcf-4782-8b1f-e20c75d7bd13" providerId="AD" clId="Web-{6FE95997-3459-1409-112B-C0648AC4ED14}" dt="2025-01-09T17:34:33.440" v="126" actId="1076"/>
        <pc:sldMkLst>
          <pc:docMk/>
          <pc:sldMk cId="1652369461" sldId="266"/>
        </pc:sldMkLst>
        <pc:spChg chg="del mod">
          <ac:chgData name="Auxi Barrera" userId="S::auxi@theecologycentre.org::95082bc3-4fcf-4782-8b1f-e20c75d7bd13" providerId="AD" clId="Web-{6FE95997-3459-1409-112B-C0648AC4ED14}" dt="2025-01-09T17:23:14.111" v="69"/>
          <ac:spMkLst>
            <pc:docMk/>
            <pc:sldMk cId="1652369461" sldId="266"/>
            <ac:spMk id="2" creationId="{7C552F24-1FF0-03A8-77A2-F91AFEADA322}"/>
          </ac:spMkLst>
        </pc:spChg>
        <pc:spChg chg="add del mod">
          <ac:chgData name="Auxi Barrera" userId="S::auxi@theecologycentre.org::95082bc3-4fcf-4782-8b1f-e20c75d7bd13" providerId="AD" clId="Web-{6FE95997-3459-1409-112B-C0648AC4ED14}" dt="2025-01-09T17:27:02.601" v="100"/>
          <ac:spMkLst>
            <pc:docMk/>
            <pc:sldMk cId="1652369461" sldId="266"/>
            <ac:spMk id="3" creationId="{AB4616E6-67D7-8D05-982D-C918A1CC5CDE}"/>
          </ac:spMkLst>
        </pc:spChg>
        <pc:spChg chg="add del">
          <ac:chgData name="Auxi Barrera" userId="S::auxi@theecologycentre.org::95082bc3-4fcf-4782-8b1f-e20c75d7bd13" providerId="AD" clId="Web-{6FE95997-3459-1409-112B-C0648AC4ED14}" dt="2025-01-09T17:27:02.601" v="100"/>
          <ac:spMkLst>
            <pc:docMk/>
            <pc:sldMk cId="1652369461" sldId="266"/>
            <ac:spMk id="8" creationId="{C2554CA6-288E-4202-BC52-2E5A8F0C0AED}"/>
          </ac:spMkLst>
        </pc:spChg>
        <pc:spChg chg="add del">
          <ac:chgData name="Auxi Barrera" userId="S::auxi@theecologycentre.org::95082bc3-4fcf-4782-8b1f-e20c75d7bd13" providerId="AD" clId="Web-{6FE95997-3459-1409-112B-C0648AC4ED14}" dt="2025-01-09T17:27:02.601" v="100"/>
          <ac:spMkLst>
            <pc:docMk/>
            <pc:sldMk cId="1652369461" sldId="266"/>
            <ac:spMk id="10" creationId="{B10BB131-AC8E-4A8E-A5D1-36260F720C3B}"/>
          </ac:spMkLst>
        </pc:spChg>
        <pc:spChg chg="add del">
          <ac:chgData name="Auxi Barrera" userId="S::auxi@theecologycentre.org::95082bc3-4fcf-4782-8b1f-e20c75d7bd13" providerId="AD" clId="Web-{6FE95997-3459-1409-112B-C0648AC4ED14}" dt="2025-01-09T17:27:02.601" v="100"/>
          <ac:spMkLst>
            <pc:docMk/>
            <pc:sldMk cId="1652369461" sldId="266"/>
            <ac:spMk id="12" creationId="{5B7778FC-632E-4DCA-A7CB-0D7731CCF970}"/>
          </ac:spMkLst>
        </pc:spChg>
        <pc:spChg chg="add del">
          <ac:chgData name="Auxi Barrera" userId="S::auxi@theecologycentre.org::95082bc3-4fcf-4782-8b1f-e20c75d7bd13" providerId="AD" clId="Web-{6FE95997-3459-1409-112B-C0648AC4ED14}" dt="2025-01-09T17:27:02.601" v="100"/>
          <ac:spMkLst>
            <pc:docMk/>
            <pc:sldMk cId="1652369461" sldId="266"/>
            <ac:spMk id="14" creationId="{FA23A907-97FB-4A8F-880A-DD77401C4296}"/>
          </ac:spMkLst>
        </pc:spChg>
        <pc:spChg chg="add del">
          <ac:chgData name="Auxi Barrera" userId="S::auxi@theecologycentre.org::95082bc3-4fcf-4782-8b1f-e20c75d7bd13" providerId="AD" clId="Web-{6FE95997-3459-1409-112B-C0648AC4ED14}" dt="2025-01-09T17:27:02.554" v="99"/>
          <ac:spMkLst>
            <pc:docMk/>
            <pc:sldMk cId="1652369461" sldId="266"/>
            <ac:spMk id="20" creationId="{BACC6370-2D7E-4714-9D71-7542949D7D5D}"/>
          </ac:spMkLst>
        </pc:spChg>
        <pc:spChg chg="add del">
          <ac:chgData name="Auxi Barrera" userId="S::auxi@theecologycentre.org::95082bc3-4fcf-4782-8b1f-e20c75d7bd13" providerId="AD" clId="Web-{6FE95997-3459-1409-112B-C0648AC4ED14}" dt="2025-01-09T17:27:02.554" v="99"/>
          <ac:spMkLst>
            <pc:docMk/>
            <pc:sldMk cId="1652369461" sldId="266"/>
            <ac:spMk id="22" creationId="{F68B3F68-107C-434F-AA38-110D5EA91B85}"/>
          </ac:spMkLst>
        </pc:spChg>
        <pc:spChg chg="add del">
          <ac:chgData name="Auxi Barrera" userId="S::auxi@theecologycentre.org::95082bc3-4fcf-4782-8b1f-e20c75d7bd13" providerId="AD" clId="Web-{6FE95997-3459-1409-112B-C0648AC4ED14}" dt="2025-01-09T17:27:02.554" v="99"/>
          <ac:spMkLst>
            <pc:docMk/>
            <pc:sldMk cId="1652369461" sldId="266"/>
            <ac:spMk id="24" creationId="{AAD0DBB9-1A4B-4391-81D4-CB19F9AB918A}"/>
          </ac:spMkLst>
        </pc:spChg>
        <pc:spChg chg="add del">
          <ac:chgData name="Auxi Barrera" userId="S::auxi@theecologycentre.org::95082bc3-4fcf-4782-8b1f-e20c75d7bd13" providerId="AD" clId="Web-{6FE95997-3459-1409-112B-C0648AC4ED14}" dt="2025-01-09T17:27:02.554" v="99"/>
          <ac:spMkLst>
            <pc:docMk/>
            <pc:sldMk cId="1652369461" sldId="266"/>
            <ac:spMk id="26" creationId="{063BBA22-50EA-4C4D-BE05-F1CE4E63AA56}"/>
          </ac:spMkLst>
        </pc:spChg>
        <pc:spChg chg="add">
          <ac:chgData name="Auxi Barrera" userId="S::auxi@theecologycentre.org::95082bc3-4fcf-4782-8b1f-e20c75d7bd13" providerId="AD" clId="Web-{6FE95997-3459-1409-112B-C0648AC4ED14}" dt="2025-01-09T17:27:02.601" v="100"/>
          <ac:spMkLst>
            <pc:docMk/>
            <pc:sldMk cId="1652369461" sldId="266"/>
            <ac:spMk id="28" creationId="{53B021B3-DE93-4AB7-8A18-CF5F1CED88B8}"/>
          </ac:spMkLst>
        </pc:spChg>
        <pc:spChg chg="add">
          <ac:chgData name="Auxi Barrera" userId="S::auxi@theecologycentre.org::95082bc3-4fcf-4782-8b1f-e20c75d7bd13" providerId="AD" clId="Web-{6FE95997-3459-1409-112B-C0648AC4ED14}" dt="2025-01-09T17:27:02.601" v="100"/>
          <ac:spMkLst>
            <pc:docMk/>
            <pc:sldMk cId="1652369461" sldId="266"/>
            <ac:spMk id="29" creationId="{52D502E5-F6B4-4D58-B4AE-FC466FF15EE8}"/>
          </ac:spMkLst>
        </pc:spChg>
        <pc:spChg chg="add">
          <ac:chgData name="Auxi Barrera" userId="S::auxi@theecologycentre.org::95082bc3-4fcf-4782-8b1f-e20c75d7bd13" providerId="AD" clId="Web-{6FE95997-3459-1409-112B-C0648AC4ED14}" dt="2025-01-09T17:27:02.601" v="100"/>
          <ac:spMkLst>
            <pc:docMk/>
            <pc:sldMk cId="1652369461" sldId="266"/>
            <ac:spMk id="30" creationId="{9DECDBF4-02B6-4BB4-B65B-B8107AD6A9E8}"/>
          </ac:spMkLst>
        </pc:spChg>
        <pc:spChg chg="add mod">
          <ac:chgData name="Auxi Barrera" userId="S::auxi@theecologycentre.org::95082bc3-4fcf-4782-8b1f-e20c75d7bd13" providerId="AD" clId="Web-{6FE95997-3459-1409-112B-C0648AC4ED14}" dt="2025-01-09T17:33:29.063" v="118"/>
          <ac:spMkLst>
            <pc:docMk/>
            <pc:sldMk cId="1652369461" sldId="266"/>
            <ac:spMk id="83" creationId="{8682D7B8-4DC7-6B3F-2875-0AABDAEAB37D}"/>
          </ac:spMkLst>
        </pc:spChg>
        <pc:graphicFrameChg chg="add del">
          <ac:chgData name="Auxi Barrera" userId="S::auxi@theecologycentre.org::95082bc3-4fcf-4782-8b1f-e20c75d7bd13" providerId="AD" clId="Web-{6FE95997-3459-1409-112B-C0648AC4ED14}" dt="2025-01-09T17:27:02.554" v="99"/>
          <ac:graphicFrameMkLst>
            <pc:docMk/>
            <pc:sldMk cId="1652369461" sldId="266"/>
            <ac:graphicFrameMk id="16" creationId="{377B7557-C02A-AFD9-990C-05B075808B87}"/>
          </ac:graphicFrameMkLst>
        </pc:graphicFrameChg>
        <pc:graphicFrameChg chg="add modGraphic">
          <ac:chgData name="Auxi Barrera" userId="S::auxi@theecologycentre.org::95082bc3-4fcf-4782-8b1f-e20c75d7bd13" providerId="AD" clId="Web-{6FE95997-3459-1409-112B-C0648AC4ED14}" dt="2025-01-09T17:28:48.213" v="103"/>
          <ac:graphicFrameMkLst>
            <pc:docMk/>
            <pc:sldMk cId="1652369461" sldId="266"/>
            <ac:graphicFrameMk id="31" creationId="{5CE4267C-C142-7216-AFE3-11F81A5A2397}"/>
          </ac:graphicFrameMkLst>
        </pc:graphicFrameChg>
        <pc:picChg chg="add mod">
          <ac:chgData name="Auxi Barrera" userId="S::auxi@theecologycentre.org::95082bc3-4fcf-4782-8b1f-e20c75d7bd13" providerId="AD" clId="Web-{6FE95997-3459-1409-112B-C0648AC4ED14}" dt="2025-01-09T17:34:33.440" v="126" actId="1076"/>
          <ac:picMkLst>
            <pc:docMk/>
            <pc:sldMk cId="1652369461" sldId="266"/>
            <ac:picMk id="111" creationId="{6E4CD9E5-A5BB-DF71-1C40-7478766297B9}"/>
          </ac:picMkLst>
        </pc:picChg>
      </pc:sldChg>
      <pc:sldChg chg="addSp delSp modSp new mod setBg">
        <pc:chgData name="Auxi Barrera" userId="S::auxi@theecologycentre.org::95082bc3-4fcf-4782-8b1f-e20c75d7bd13" providerId="AD" clId="Web-{6FE95997-3459-1409-112B-C0648AC4ED14}" dt="2025-01-09T17:34:45.799" v="128" actId="1076"/>
        <pc:sldMkLst>
          <pc:docMk/>
          <pc:sldMk cId="327198498" sldId="267"/>
        </pc:sldMkLst>
        <pc:spChg chg="del">
          <ac:chgData name="Auxi Barrera" userId="S::auxi@theecologycentre.org::95082bc3-4fcf-4782-8b1f-e20c75d7bd13" providerId="AD" clId="Web-{6FE95997-3459-1409-112B-C0648AC4ED14}" dt="2025-01-09T17:29:46.855" v="105"/>
          <ac:spMkLst>
            <pc:docMk/>
            <pc:sldMk cId="327198498" sldId="267"/>
            <ac:spMk id="2" creationId="{7939825C-2E83-B6BF-7022-43C487A449A3}"/>
          </ac:spMkLst>
        </pc:spChg>
        <pc:spChg chg="del mod">
          <ac:chgData name="Auxi Barrera" userId="S::auxi@theecologycentre.org::95082bc3-4fcf-4782-8b1f-e20c75d7bd13" providerId="AD" clId="Web-{6FE95997-3459-1409-112B-C0648AC4ED14}" dt="2025-01-09T17:30:37.965" v="112"/>
          <ac:spMkLst>
            <pc:docMk/>
            <pc:sldMk cId="327198498" sldId="267"/>
            <ac:spMk id="3" creationId="{DD0B468B-C537-22AC-A643-50F33B2698A8}"/>
          </ac:spMkLst>
        </pc:spChg>
        <pc:spChg chg="add">
          <ac:chgData name="Auxi Barrera" userId="S::auxi@theecologycentre.org::95082bc3-4fcf-4782-8b1f-e20c75d7bd13" providerId="AD" clId="Web-{6FE95997-3459-1409-112B-C0648AC4ED14}" dt="2025-01-09T17:30:37.965" v="112"/>
          <ac:spMkLst>
            <pc:docMk/>
            <pc:sldMk cId="327198498" sldId="267"/>
            <ac:spMk id="9" creationId="{53B021B3-DE93-4AB7-8A18-CF5F1CED88B8}"/>
          </ac:spMkLst>
        </pc:spChg>
        <pc:spChg chg="add">
          <ac:chgData name="Auxi Barrera" userId="S::auxi@theecologycentre.org::95082bc3-4fcf-4782-8b1f-e20c75d7bd13" providerId="AD" clId="Web-{6FE95997-3459-1409-112B-C0648AC4ED14}" dt="2025-01-09T17:30:37.965" v="112"/>
          <ac:spMkLst>
            <pc:docMk/>
            <pc:sldMk cId="327198498" sldId="267"/>
            <ac:spMk id="11" creationId="{52D502E5-F6B4-4D58-B4AE-FC466FF15EE8}"/>
          </ac:spMkLst>
        </pc:spChg>
        <pc:spChg chg="add">
          <ac:chgData name="Auxi Barrera" userId="S::auxi@theecologycentre.org::95082bc3-4fcf-4782-8b1f-e20c75d7bd13" providerId="AD" clId="Web-{6FE95997-3459-1409-112B-C0648AC4ED14}" dt="2025-01-09T17:30:37.965" v="112"/>
          <ac:spMkLst>
            <pc:docMk/>
            <pc:sldMk cId="327198498" sldId="267"/>
            <ac:spMk id="13" creationId="{9DECDBF4-02B6-4BB4-B65B-B8107AD6A9E8}"/>
          </ac:spMkLst>
        </pc:spChg>
        <pc:spChg chg="add mod">
          <ac:chgData name="Auxi Barrera" userId="S::auxi@theecologycentre.org::95082bc3-4fcf-4782-8b1f-e20c75d7bd13" providerId="AD" clId="Web-{6FE95997-3459-1409-112B-C0648AC4ED14}" dt="2025-01-09T17:33:13.375" v="117"/>
          <ac:spMkLst>
            <pc:docMk/>
            <pc:sldMk cId="327198498" sldId="267"/>
            <ac:spMk id="39" creationId="{6480D379-F139-C63A-EB93-5F5AA361C807}"/>
          </ac:spMkLst>
        </pc:spChg>
        <pc:graphicFrameChg chg="add modGraphic">
          <ac:chgData name="Auxi Barrera" userId="S::auxi@theecologycentre.org::95082bc3-4fcf-4782-8b1f-e20c75d7bd13" providerId="AD" clId="Web-{6FE95997-3459-1409-112B-C0648AC4ED14}" dt="2025-01-09T17:32:09.030" v="114"/>
          <ac:graphicFrameMkLst>
            <pc:docMk/>
            <pc:sldMk cId="327198498" sldId="267"/>
            <ac:graphicFrameMk id="5" creationId="{A0FCB87E-57AE-11AE-3A7F-5FE9990C4AD0}"/>
          </ac:graphicFrameMkLst>
        </pc:graphicFrameChg>
        <pc:picChg chg="add mod">
          <ac:chgData name="Auxi Barrera" userId="S::auxi@theecologycentre.org::95082bc3-4fcf-4782-8b1f-e20c75d7bd13" providerId="AD" clId="Web-{6FE95997-3459-1409-112B-C0648AC4ED14}" dt="2025-01-09T17:34:45.799" v="128" actId="1076"/>
          <ac:picMkLst>
            <pc:docMk/>
            <pc:sldMk cId="327198498" sldId="267"/>
            <ac:picMk id="51" creationId="{1AAC7380-5D6C-751A-2B78-A82557731D47}"/>
          </ac:picMkLst>
        </pc:picChg>
      </pc:sldChg>
      <pc:sldChg chg="addSp delSp modSp new mod setBg">
        <pc:chgData name="Auxi Barrera" userId="S::auxi@theecologycentre.org::95082bc3-4fcf-4782-8b1f-e20c75d7bd13" providerId="AD" clId="Web-{6FE95997-3459-1409-112B-C0648AC4ED14}" dt="2025-01-09T17:37:09.646" v="145"/>
        <pc:sldMkLst>
          <pc:docMk/>
          <pc:sldMk cId="1201380968" sldId="268"/>
        </pc:sldMkLst>
        <pc:spChg chg="mod">
          <ac:chgData name="Auxi Barrera" userId="S::auxi@theecologycentre.org::95082bc3-4fcf-4782-8b1f-e20c75d7bd13" providerId="AD" clId="Web-{6FE95997-3459-1409-112B-C0648AC4ED14}" dt="2025-01-09T17:37:09.646" v="145"/>
          <ac:spMkLst>
            <pc:docMk/>
            <pc:sldMk cId="1201380968" sldId="268"/>
            <ac:spMk id="2" creationId="{280DD9BE-EF0D-B0C9-1644-03003550BCFD}"/>
          </ac:spMkLst>
        </pc:spChg>
        <pc:spChg chg="del">
          <ac:chgData name="Auxi Barrera" userId="S::auxi@theecologycentre.org::95082bc3-4fcf-4782-8b1f-e20c75d7bd13" providerId="AD" clId="Web-{6FE95997-3459-1409-112B-C0648AC4ED14}" dt="2025-01-09T17:36:00.301" v="130"/>
          <ac:spMkLst>
            <pc:docMk/>
            <pc:sldMk cId="1201380968" sldId="268"/>
            <ac:spMk id="3" creationId="{D750077F-1A33-5B14-78A4-906806CC5FD5}"/>
          </ac:spMkLst>
        </pc:spChg>
        <pc:spChg chg="add">
          <ac:chgData name="Auxi Barrera" userId="S::auxi@theecologycentre.org::95082bc3-4fcf-4782-8b1f-e20c75d7bd13" providerId="AD" clId="Web-{6FE95997-3459-1409-112B-C0648AC4ED14}" dt="2025-01-09T17:37:09.646" v="145"/>
          <ac:spMkLst>
            <pc:docMk/>
            <pc:sldMk cId="1201380968" sldId="268"/>
            <ac:spMk id="9" creationId="{9B7AD9F6-8CE7-4299-8FC6-328F4DCD3FF9}"/>
          </ac:spMkLst>
        </pc:spChg>
        <pc:spChg chg="add">
          <ac:chgData name="Auxi Barrera" userId="S::auxi@theecologycentre.org::95082bc3-4fcf-4782-8b1f-e20c75d7bd13" providerId="AD" clId="Web-{6FE95997-3459-1409-112B-C0648AC4ED14}" dt="2025-01-09T17:37:09.646" v="145"/>
          <ac:spMkLst>
            <pc:docMk/>
            <pc:sldMk cId="1201380968" sldId="268"/>
            <ac:spMk id="11" creationId="{F49775AF-8896-43EE-92C6-83497D6DC56F}"/>
          </ac:spMkLst>
        </pc:spChg>
        <pc:picChg chg="add mod">
          <ac:chgData name="Auxi Barrera" userId="S::auxi@theecologycentre.org::95082bc3-4fcf-4782-8b1f-e20c75d7bd13" providerId="AD" clId="Web-{6FE95997-3459-1409-112B-C0648AC4ED14}" dt="2025-01-09T17:37:09.646" v="145"/>
          <ac:picMkLst>
            <pc:docMk/>
            <pc:sldMk cId="1201380968" sldId="268"/>
            <ac:picMk id="4" creationId="{740BF3C0-FDFC-B440-7257-E446BE86811B}"/>
          </ac:picMkLst>
        </pc:picChg>
      </pc:sldChg>
      <pc:sldChg chg="addSp delSp modSp new">
        <pc:chgData name="Auxi Barrera" userId="S::auxi@theecologycentre.org::95082bc3-4fcf-4782-8b1f-e20c75d7bd13" providerId="AD" clId="Web-{6FE95997-3459-1409-112B-C0648AC4ED14}" dt="2025-01-09T17:41:19.246" v="171"/>
        <pc:sldMkLst>
          <pc:docMk/>
          <pc:sldMk cId="3288597609" sldId="269"/>
        </pc:sldMkLst>
        <pc:spChg chg="del">
          <ac:chgData name="Auxi Barrera" userId="S::auxi@theecologycentre.org::95082bc3-4fcf-4782-8b1f-e20c75d7bd13" providerId="AD" clId="Web-{6FE95997-3459-1409-112B-C0648AC4ED14}" dt="2025-01-09T17:39:00.321" v="148"/>
          <ac:spMkLst>
            <pc:docMk/>
            <pc:sldMk cId="3288597609" sldId="269"/>
            <ac:spMk id="2" creationId="{79394CFE-547B-0E3C-FF77-12F8C32E7EC9}"/>
          </ac:spMkLst>
        </pc:spChg>
        <pc:spChg chg="del">
          <ac:chgData name="Auxi Barrera" userId="S::auxi@theecologycentre.org::95082bc3-4fcf-4782-8b1f-e20c75d7bd13" providerId="AD" clId="Web-{6FE95997-3459-1409-112B-C0648AC4ED14}" dt="2025-01-09T17:39:28.681" v="156"/>
          <ac:spMkLst>
            <pc:docMk/>
            <pc:sldMk cId="3288597609" sldId="269"/>
            <ac:spMk id="3" creationId="{EE20BA65-F76B-0D2D-205E-0FF7D4409A32}"/>
          </ac:spMkLst>
        </pc:spChg>
        <pc:spChg chg="add mod">
          <ac:chgData name="Auxi Barrera" userId="S::auxi@theecologycentre.org::95082bc3-4fcf-4782-8b1f-e20c75d7bd13" providerId="AD" clId="Web-{6FE95997-3459-1409-112B-C0648AC4ED14}" dt="2025-01-09T17:39:23.071" v="155" actId="1076"/>
          <ac:spMkLst>
            <pc:docMk/>
            <pc:sldMk cId="3288597609" sldId="269"/>
            <ac:spMk id="4" creationId="{A8F176CD-2307-44CF-DD41-C47DD8AC1B73}"/>
          </ac:spMkLst>
        </pc:spChg>
        <pc:spChg chg="add del">
          <ac:chgData name="Auxi Barrera" userId="S::auxi@theecologycentre.org::95082bc3-4fcf-4782-8b1f-e20c75d7bd13" providerId="AD" clId="Web-{6FE95997-3459-1409-112B-C0648AC4ED14}" dt="2025-01-09T17:39:42.666" v="158"/>
          <ac:spMkLst>
            <pc:docMk/>
            <pc:sldMk cId="3288597609" sldId="269"/>
            <ac:spMk id="5" creationId="{88DD481C-A227-36E6-730F-59BB3D9FD288}"/>
          </ac:spMkLst>
        </pc:spChg>
        <pc:spChg chg="add del">
          <ac:chgData name="Auxi Barrera" userId="S::auxi@theecologycentre.org::95082bc3-4fcf-4782-8b1f-e20c75d7bd13" providerId="AD" clId="Web-{6FE95997-3459-1409-112B-C0648AC4ED14}" dt="2025-01-09T17:39:42.666" v="158"/>
          <ac:spMkLst>
            <pc:docMk/>
            <pc:sldMk cId="3288597609" sldId="269"/>
            <ac:spMk id="6" creationId="{5C6B938A-BEE2-658B-5186-9A58349B310B}"/>
          </ac:spMkLst>
        </pc:spChg>
        <pc:spChg chg="add del">
          <ac:chgData name="Auxi Barrera" userId="S::auxi@theecologycentre.org::95082bc3-4fcf-4782-8b1f-e20c75d7bd13" providerId="AD" clId="Web-{6FE95997-3459-1409-112B-C0648AC4ED14}" dt="2025-01-09T17:39:42.666" v="158"/>
          <ac:spMkLst>
            <pc:docMk/>
            <pc:sldMk cId="3288597609" sldId="269"/>
            <ac:spMk id="7" creationId="{2DC1744D-9372-D5D4-1B9F-6EDDD0AD42CF}"/>
          </ac:spMkLst>
        </pc:spChg>
        <pc:spChg chg="add del">
          <ac:chgData name="Auxi Barrera" userId="S::auxi@theecologycentre.org::95082bc3-4fcf-4782-8b1f-e20c75d7bd13" providerId="AD" clId="Web-{6FE95997-3459-1409-112B-C0648AC4ED14}" dt="2025-01-09T17:39:42.666" v="158"/>
          <ac:spMkLst>
            <pc:docMk/>
            <pc:sldMk cId="3288597609" sldId="269"/>
            <ac:spMk id="8" creationId="{B5F93340-F603-03B2-CE82-85A893156F2C}"/>
          </ac:spMkLst>
        </pc:spChg>
        <pc:spChg chg="add mod">
          <ac:chgData name="Auxi Barrera" userId="S::auxi@theecologycentre.org::95082bc3-4fcf-4782-8b1f-e20c75d7bd13" providerId="AD" clId="Web-{6FE95997-3459-1409-112B-C0648AC4ED14}" dt="2025-01-09T17:41:04.433" v="170" actId="1076"/>
          <ac:spMkLst>
            <pc:docMk/>
            <pc:sldMk cId="3288597609" sldId="269"/>
            <ac:spMk id="9" creationId="{78F177B1-D51E-1FE2-B9B9-71D7C8F2AC6B}"/>
          </ac:spMkLst>
        </pc:spChg>
        <pc:spChg chg="add">
          <ac:chgData name="Auxi Barrera" userId="S::auxi@theecologycentre.org::95082bc3-4fcf-4782-8b1f-e20c75d7bd13" providerId="AD" clId="Web-{6FE95997-3459-1409-112B-C0648AC4ED14}" dt="2025-01-09T17:41:19.246" v="171"/>
          <ac:spMkLst>
            <pc:docMk/>
            <pc:sldMk cId="3288597609" sldId="269"/>
            <ac:spMk id="10" creationId="{7DF76459-1A24-DA33-43DD-5ADD519FB095}"/>
          </ac:spMkLst>
        </pc:spChg>
      </pc:sldChg>
    </pc:docChg>
  </pc:docChgLst>
  <pc:docChgLst>
    <pc:chgData name="Auxi Barrera" userId="S::auxi@theecologycentre.org::95082bc3-4fcf-4782-8b1f-e20c75d7bd13" providerId="AD" clId="Web-{7E929C27-26B5-103A-E7A3-59CAEE800AEA}"/>
    <pc:docChg chg="addSld modSld">
      <pc:chgData name="Auxi Barrera" userId="S::auxi@theecologycentre.org::95082bc3-4fcf-4782-8b1f-e20c75d7bd13" providerId="AD" clId="Web-{7E929C27-26B5-103A-E7A3-59CAEE800AEA}" dt="2025-01-09T17:51:10.282" v="46"/>
      <pc:docMkLst>
        <pc:docMk/>
      </pc:docMkLst>
      <pc:sldChg chg="addSp delSp modSp mod setBg">
        <pc:chgData name="Auxi Barrera" userId="S::auxi@theecologycentre.org::95082bc3-4fcf-4782-8b1f-e20c75d7bd13" providerId="AD" clId="Web-{7E929C27-26B5-103A-E7A3-59CAEE800AEA}" dt="2025-01-09T17:45:02.398" v="39" actId="20577"/>
        <pc:sldMkLst>
          <pc:docMk/>
          <pc:sldMk cId="3288597609" sldId="269"/>
        </pc:sldMkLst>
        <pc:spChg chg="add del mod">
          <ac:chgData name="Auxi Barrera" userId="S::auxi@theecologycentre.org::95082bc3-4fcf-4782-8b1f-e20c75d7bd13" providerId="AD" clId="Web-{7E929C27-26B5-103A-E7A3-59CAEE800AEA}" dt="2025-01-09T17:43:47.349" v="20"/>
          <ac:spMkLst>
            <pc:docMk/>
            <pc:sldMk cId="3288597609" sldId="269"/>
            <ac:spMk id="2" creationId="{9EBAF256-5DBC-F0C7-FCED-AD839621EDBE}"/>
          </ac:spMkLst>
        </pc:spChg>
        <pc:spChg chg="mod">
          <ac:chgData name="Auxi Barrera" userId="S::auxi@theecologycentre.org::95082bc3-4fcf-4782-8b1f-e20c75d7bd13" providerId="AD" clId="Web-{7E929C27-26B5-103A-E7A3-59CAEE800AEA}" dt="2025-01-09T17:44:23.915" v="27"/>
          <ac:spMkLst>
            <pc:docMk/>
            <pc:sldMk cId="3288597609" sldId="269"/>
            <ac:spMk id="4" creationId="{A8F176CD-2307-44CF-DD41-C47DD8AC1B73}"/>
          </ac:spMkLst>
        </pc:spChg>
        <pc:spChg chg="mod">
          <ac:chgData name="Auxi Barrera" userId="S::auxi@theecologycentre.org::95082bc3-4fcf-4782-8b1f-e20c75d7bd13" providerId="AD" clId="Web-{7E929C27-26B5-103A-E7A3-59CAEE800AEA}" dt="2025-01-09T17:45:02.398" v="39" actId="20577"/>
          <ac:spMkLst>
            <pc:docMk/>
            <pc:sldMk cId="3288597609" sldId="269"/>
            <ac:spMk id="9" creationId="{78F177B1-D51E-1FE2-B9B9-71D7C8F2AC6B}"/>
          </ac:spMkLst>
        </pc:spChg>
        <pc:spChg chg="del mod">
          <ac:chgData name="Auxi Barrera" userId="S::auxi@theecologycentre.org::95082bc3-4fcf-4782-8b1f-e20c75d7bd13" providerId="AD" clId="Web-{7E929C27-26B5-103A-E7A3-59CAEE800AEA}" dt="2025-01-09T17:43:34.473" v="11"/>
          <ac:spMkLst>
            <pc:docMk/>
            <pc:sldMk cId="3288597609" sldId="269"/>
            <ac:spMk id="10" creationId="{7DF76459-1A24-DA33-43DD-5ADD519FB095}"/>
          </ac:spMkLst>
        </pc:spChg>
        <pc:spChg chg="add">
          <ac:chgData name="Auxi Barrera" userId="S::auxi@theecologycentre.org::95082bc3-4fcf-4782-8b1f-e20c75d7bd13" providerId="AD" clId="Web-{7E929C27-26B5-103A-E7A3-59CAEE800AEA}" dt="2025-01-09T17:44:23.915" v="27"/>
          <ac:spMkLst>
            <pc:docMk/>
            <pc:sldMk cId="3288597609" sldId="269"/>
            <ac:spMk id="14" creationId="{907EF6B7-1338-4443-8C46-6A318D952DFD}"/>
          </ac:spMkLst>
        </pc:spChg>
        <pc:spChg chg="add">
          <ac:chgData name="Auxi Barrera" userId="S::auxi@theecologycentre.org::95082bc3-4fcf-4782-8b1f-e20c75d7bd13" providerId="AD" clId="Web-{7E929C27-26B5-103A-E7A3-59CAEE800AEA}" dt="2025-01-09T17:44:23.915" v="27"/>
          <ac:spMkLst>
            <pc:docMk/>
            <pc:sldMk cId="3288597609" sldId="269"/>
            <ac:spMk id="16" creationId="{DAAE4CDD-124C-4DCF-9584-B6033B545DD5}"/>
          </ac:spMkLst>
        </pc:spChg>
        <pc:spChg chg="add">
          <ac:chgData name="Auxi Barrera" userId="S::auxi@theecologycentre.org::95082bc3-4fcf-4782-8b1f-e20c75d7bd13" providerId="AD" clId="Web-{7E929C27-26B5-103A-E7A3-59CAEE800AEA}" dt="2025-01-09T17:44:23.915" v="27"/>
          <ac:spMkLst>
            <pc:docMk/>
            <pc:sldMk cId="3288597609" sldId="269"/>
            <ac:spMk id="18" creationId="{081E4A58-353D-44AE-B2FC-2A74E2E400F7}"/>
          </ac:spMkLst>
        </pc:spChg>
      </pc:sldChg>
      <pc:sldChg chg="addSp delSp modSp new">
        <pc:chgData name="Auxi Barrera" userId="S::auxi@theecologycentre.org::95082bc3-4fcf-4782-8b1f-e20c75d7bd13" providerId="AD" clId="Web-{7E929C27-26B5-103A-E7A3-59CAEE800AEA}" dt="2025-01-09T17:47:14.479" v="43" actId="1076"/>
        <pc:sldMkLst>
          <pc:docMk/>
          <pc:sldMk cId="1048240348" sldId="270"/>
        </pc:sldMkLst>
        <pc:spChg chg="del">
          <ac:chgData name="Auxi Barrera" userId="S::auxi@theecologycentre.org::95082bc3-4fcf-4782-8b1f-e20c75d7bd13" providerId="AD" clId="Web-{7E929C27-26B5-103A-E7A3-59CAEE800AEA}" dt="2025-01-09T17:45:32.211" v="41"/>
          <ac:spMkLst>
            <pc:docMk/>
            <pc:sldMk cId="1048240348" sldId="270"/>
            <ac:spMk id="2" creationId="{7DBD274D-5900-4D7A-071A-73A6F39CD98F}"/>
          </ac:spMkLst>
        </pc:spChg>
        <pc:spChg chg="del">
          <ac:chgData name="Auxi Barrera" userId="S::auxi@theecologycentre.org::95082bc3-4fcf-4782-8b1f-e20c75d7bd13" providerId="AD" clId="Web-{7E929C27-26B5-103A-E7A3-59CAEE800AEA}" dt="2025-01-09T17:47:08.416" v="42"/>
          <ac:spMkLst>
            <pc:docMk/>
            <pc:sldMk cId="1048240348" sldId="270"/>
            <ac:spMk id="3" creationId="{AA0E9FB8-77B0-107E-5CA8-DFB885BC6758}"/>
          </ac:spMkLst>
        </pc:spChg>
        <pc:picChg chg="add mod ord">
          <ac:chgData name="Auxi Barrera" userId="S::auxi@theecologycentre.org::95082bc3-4fcf-4782-8b1f-e20c75d7bd13" providerId="AD" clId="Web-{7E929C27-26B5-103A-E7A3-59CAEE800AEA}" dt="2025-01-09T17:47:14.479" v="43" actId="1076"/>
          <ac:picMkLst>
            <pc:docMk/>
            <pc:sldMk cId="1048240348" sldId="270"/>
            <ac:picMk id="4" creationId="{AE2C4597-7B0B-27D9-BAA1-B63E08A8FDF1}"/>
          </ac:picMkLst>
        </pc:picChg>
      </pc:sldChg>
      <pc:sldChg chg="addSp delSp new">
        <pc:chgData name="Auxi Barrera" userId="S::auxi@theecologycentre.org::95082bc3-4fcf-4782-8b1f-e20c75d7bd13" providerId="AD" clId="Web-{7E929C27-26B5-103A-E7A3-59CAEE800AEA}" dt="2025-01-09T17:51:10.282" v="46"/>
        <pc:sldMkLst>
          <pc:docMk/>
          <pc:sldMk cId="4260665464" sldId="271"/>
        </pc:sldMkLst>
        <pc:spChg chg="add del">
          <ac:chgData name="Auxi Barrera" userId="S::auxi@theecologycentre.org::95082bc3-4fcf-4782-8b1f-e20c75d7bd13" providerId="AD" clId="Web-{7E929C27-26B5-103A-E7A3-59CAEE800AEA}" dt="2025-01-09T17:51:10.282" v="46"/>
          <ac:spMkLst>
            <pc:docMk/>
            <pc:sldMk cId="4260665464" sldId="271"/>
            <ac:spMk id="4" creationId="{B12A22C8-30FA-67A5-30BC-E19C1766DA31}"/>
          </ac:spMkLst>
        </pc:spChg>
        <pc:spChg chg="add del">
          <ac:chgData name="Auxi Barrera" userId="S::auxi@theecologycentre.org::95082bc3-4fcf-4782-8b1f-e20c75d7bd13" providerId="AD" clId="Web-{7E929C27-26B5-103A-E7A3-59CAEE800AEA}" dt="2025-01-09T17:51:10.282" v="46"/>
          <ac:spMkLst>
            <pc:docMk/>
            <pc:sldMk cId="4260665464" sldId="271"/>
            <ac:spMk id="5" creationId="{EDF15A8A-17F9-1688-7CAD-5D67A713C90A}"/>
          </ac:spMkLst>
        </pc:spChg>
        <pc:spChg chg="add del">
          <ac:chgData name="Auxi Barrera" userId="S::auxi@theecologycentre.org::95082bc3-4fcf-4782-8b1f-e20c75d7bd13" providerId="AD" clId="Web-{7E929C27-26B5-103A-E7A3-59CAEE800AEA}" dt="2025-01-09T17:51:10.282" v="46"/>
          <ac:spMkLst>
            <pc:docMk/>
            <pc:sldMk cId="4260665464" sldId="271"/>
            <ac:spMk id="6" creationId="{E9D6885E-C20E-1B32-28A4-D6A7125C36A8}"/>
          </ac:spMkLst>
        </pc:spChg>
        <pc:spChg chg="add del">
          <ac:chgData name="Auxi Barrera" userId="S::auxi@theecologycentre.org::95082bc3-4fcf-4782-8b1f-e20c75d7bd13" providerId="AD" clId="Web-{7E929C27-26B5-103A-E7A3-59CAEE800AEA}" dt="2025-01-09T17:51:10.282" v="46"/>
          <ac:spMkLst>
            <pc:docMk/>
            <pc:sldMk cId="4260665464" sldId="271"/>
            <ac:spMk id="7" creationId="{D572355C-477C-A756-E2F5-0BBE2F208BC6}"/>
          </ac:spMkLst>
        </pc:spChg>
        <pc:spChg chg="add del">
          <ac:chgData name="Auxi Barrera" userId="S::auxi@theecologycentre.org::95082bc3-4fcf-4782-8b1f-e20c75d7bd13" providerId="AD" clId="Web-{7E929C27-26B5-103A-E7A3-59CAEE800AEA}" dt="2025-01-09T17:51:10.282" v="46"/>
          <ac:spMkLst>
            <pc:docMk/>
            <pc:sldMk cId="4260665464" sldId="271"/>
            <ac:spMk id="8" creationId="{657FB432-90CE-AA04-0017-AF7A41A017F4}"/>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ata2.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ata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ata4.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s>
</file>

<file path=ppt/diagrams/_rels/data5.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sv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 Id="rId14" Type="http://schemas.openxmlformats.org/officeDocument/2006/relationships/image" Target="../media/image7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rawing4.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s>
</file>

<file path=ppt/diagrams/_rels/drawing5.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sv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 Id="rId14" Type="http://schemas.openxmlformats.org/officeDocument/2006/relationships/image" Target="../media/image74.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AEE51E-2E9B-4FDC-894B-10E31BBE3CF0}"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79C38545-64DE-468F-BE44-6ECA52AFB3A4}">
      <dgm:prSet/>
      <dgm:spPr/>
      <dgm:t>
        <a:bodyPr/>
        <a:lstStyle/>
        <a:p>
          <a:r>
            <a:rPr lang="en-GB"/>
            <a:t>Site Management is a pivotal aspect in the running of The Ecology Centre </a:t>
          </a:r>
          <a:endParaRPr lang="en-US"/>
        </a:p>
      </dgm:t>
    </dgm:pt>
    <dgm:pt modelId="{F1F8A819-07EF-41D4-B9E9-BE56C72379D9}" type="parTrans" cxnId="{FA162D43-0F30-47E9-86A4-BF3BEF0A0346}">
      <dgm:prSet/>
      <dgm:spPr/>
      <dgm:t>
        <a:bodyPr/>
        <a:lstStyle/>
        <a:p>
          <a:endParaRPr lang="en-US"/>
        </a:p>
      </dgm:t>
    </dgm:pt>
    <dgm:pt modelId="{F23412C5-D383-41C4-B016-2FE3410CF146}" type="sibTrans" cxnId="{FA162D43-0F30-47E9-86A4-BF3BEF0A0346}">
      <dgm:prSet/>
      <dgm:spPr/>
      <dgm:t>
        <a:bodyPr/>
        <a:lstStyle/>
        <a:p>
          <a:endParaRPr lang="en-US"/>
        </a:p>
      </dgm:t>
    </dgm:pt>
    <dgm:pt modelId="{94C67602-54D7-42C4-B159-24D6C7A354E5}">
      <dgm:prSet/>
      <dgm:spPr/>
      <dgm:t>
        <a:bodyPr/>
        <a:lstStyle/>
        <a:p>
          <a:r>
            <a:rPr lang="en-GB"/>
            <a:t>The site is extensive with a wide variety of habitats and flora which need constant upkeep and maintenance </a:t>
          </a:r>
          <a:endParaRPr lang="en-US"/>
        </a:p>
      </dgm:t>
    </dgm:pt>
    <dgm:pt modelId="{CFFAF1BC-3AFA-45EC-9398-11613020E331}" type="parTrans" cxnId="{A249F5DC-1891-4764-9802-648DB4D7C057}">
      <dgm:prSet/>
      <dgm:spPr/>
      <dgm:t>
        <a:bodyPr/>
        <a:lstStyle/>
        <a:p>
          <a:endParaRPr lang="en-US"/>
        </a:p>
      </dgm:t>
    </dgm:pt>
    <dgm:pt modelId="{FD498754-83CD-4B66-A38B-73317FEE42D5}" type="sibTrans" cxnId="{A249F5DC-1891-4764-9802-648DB4D7C057}">
      <dgm:prSet/>
      <dgm:spPr/>
      <dgm:t>
        <a:bodyPr/>
        <a:lstStyle/>
        <a:p>
          <a:endParaRPr lang="en-US"/>
        </a:p>
      </dgm:t>
    </dgm:pt>
    <dgm:pt modelId="{BB887FD9-D79D-47BD-AF7E-01ACEE5E0CD8}">
      <dgm:prSet/>
      <dgm:spPr/>
      <dgm:t>
        <a:bodyPr/>
        <a:lstStyle/>
        <a:p>
          <a:r>
            <a:rPr lang="en-GB"/>
            <a:t>Between the Site Manager, Site Supervisor and the volunteer team we allocate tasks based on priority and importance</a:t>
          </a:r>
          <a:endParaRPr lang="en-US"/>
        </a:p>
      </dgm:t>
    </dgm:pt>
    <dgm:pt modelId="{A18C6713-2437-4742-A4DB-FF92BDA02CCD}" type="parTrans" cxnId="{F91364B3-891C-4015-A8D0-72A18873235F}">
      <dgm:prSet/>
      <dgm:spPr/>
      <dgm:t>
        <a:bodyPr/>
        <a:lstStyle/>
        <a:p>
          <a:endParaRPr lang="en-US"/>
        </a:p>
      </dgm:t>
    </dgm:pt>
    <dgm:pt modelId="{5ECC5BAA-04CE-4586-B13E-D88F298E5B3B}" type="sibTrans" cxnId="{F91364B3-891C-4015-A8D0-72A18873235F}">
      <dgm:prSet/>
      <dgm:spPr/>
      <dgm:t>
        <a:bodyPr/>
        <a:lstStyle/>
        <a:p>
          <a:endParaRPr lang="en-US"/>
        </a:p>
      </dgm:t>
    </dgm:pt>
    <dgm:pt modelId="{4391D671-F0EA-4FC7-A134-BBDFC954CBC0}">
      <dgm:prSet/>
      <dgm:spPr/>
      <dgm:t>
        <a:bodyPr/>
        <a:lstStyle/>
        <a:p>
          <a:r>
            <a:rPr lang="en-GB"/>
            <a:t>Site Management also deals with the facilities side of TEC – which include – septic tank, solar panels, heating, fire safety, sluice and reservoir maintenance and any other infrastructure on site.</a:t>
          </a:r>
          <a:endParaRPr lang="en-US"/>
        </a:p>
      </dgm:t>
    </dgm:pt>
    <dgm:pt modelId="{058CECB4-F0E9-4B6D-9235-312B0060AF6C}" type="parTrans" cxnId="{B2702424-6F57-4BDB-A28C-C1C288880B7C}">
      <dgm:prSet/>
      <dgm:spPr/>
      <dgm:t>
        <a:bodyPr/>
        <a:lstStyle/>
        <a:p>
          <a:endParaRPr lang="en-US"/>
        </a:p>
      </dgm:t>
    </dgm:pt>
    <dgm:pt modelId="{3EC8B15A-50F3-4BAE-A676-D20CB05AB0C3}" type="sibTrans" cxnId="{B2702424-6F57-4BDB-A28C-C1C288880B7C}">
      <dgm:prSet/>
      <dgm:spPr/>
      <dgm:t>
        <a:bodyPr/>
        <a:lstStyle/>
        <a:p>
          <a:endParaRPr lang="en-US"/>
        </a:p>
      </dgm:t>
    </dgm:pt>
    <dgm:pt modelId="{F0810178-3F41-418B-9471-D9EAE296DEE4}" type="pres">
      <dgm:prSet presAssocID="{8BAEE51E-2E9B-4FDC-894B-10E31BBE3CF0}" presName="root" presStyleCnt="0">
        <dgm:presLayoutVars>
          <dgm:dir/>
          <dgm:resizeHandles val="exact"/>
        </dgm:presLayoutVars>
      </dgm:prSet>
      <dgm:spPr/>
    </dgm:pt>
    <dgm:pt modelId="{69A0ED46-E047-4D8C-ABDF-4E4DE0DC715C}" type="pres">
      <dgm:prSet presAssocID="{79C38545-64DE-468F-BE44-6ECA52AFB3A4}" presName="compNode" presStyleCnt="0"/>
      <dgm:spPr/>
    </dgm:pt>
    <dgm:pt modelId="{0D08859A-AE99-40F0-B136-CEB10008E192}" type="pres">
      <dgm:prSet presAssocID="{79C38545-64DE-468F-BE44-6ECA52AFB3A4}" presName="bgRect" presStyleLbl="bgShp" presStyleIdx="0" presStyleCnt="4"/>
      <dgm:spPr/>
    </dgm:pt>
    <dgm:pt modelId="{E0E787E3-ABC2-40F0-BF57-BF1416E7EA27}" type="pres">
      <dgm:prSet presAssocID="{79C38545-64DE-468F-BE44-6ECA52AFB3A4}"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griculture with solid fill"/>
        </a:ext>
      </dgm:extLst>
    </dgm:pt>
    <dgm:pt modelId="{30C88A70-1C18-4925-BF47-281D12EBD52A}" type="pres">
      <dgm:prSet presAssocID="{79C38545-64DE-468F-BE44-6ECA52AFB3A4}" presName="spaceRect" presStyleCnt="0"/>
      <dgm:spPr/>
    </dgm:pt>
    <dgm:pt modelId="{C7E192B4-3936-4914-86E1-5F921C05190B}" type="pres">
      <dgm:prSet presAssocID="{79C38545-64DE-468F-BE44-6ECA52AFB3A4}" presName="parTx" presStyleLbl="revTx" presStyleIdx="0" presStyleCnt="4">
        <dgm:presLayoutVars>
          <dgm:chMax val="0"/>
          <dgm:chPref val="0"/>
        </dgm:presLayoutVars>
      </dgm:prSet>
      <dgm:spPr/>
    </dgm:pt>
    <dgm:pt modelId="{D251A791-146D-4431-8624-E44F3885B71F}" type="pres">
      <dgm:prSet presAssocID="{F23412C5-D383-41C4-B016-2FE3410CF146}" presName="sibTrans" presStyleCnt="0"/>
      <dgm:spPr/>
    </dgm:pt>
    <dgm:pt modelId="{359D7785-CB25-4712-B26E-D2D21CCF57D2}" type="pres">
      <dgm:prSet presAssocID="{94C67602-54D7-42C4-B159-24D6C7A354E5}" presName="compNode" presStyleCnt="0"/>
      <dgm:spPr/>
    </dgm:pt>
    <dgm:pt modelId="{D223B5F3-214C-4411-AAF5-428C4F1FC850}" type="pres">
      <dgm:prSet presAssocID="{94C67602-54D7-42C4-B159-24D6C7A354E5}" presName="bgRect" presStyleLbl="bgShp" presStyleIdx="1" presStyleCnt="4"/>
      <dgm:spPr/>
    </dgm:pt>
    <dgm:pt modelId="{FE8B8784-FF2E-43BE-9D0D-BEC24CC61E86}" type="pres">
      <dgm:prSet presAssocID="{94C67602-54D7-42C4-B159-24D6C7A354E5}"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pen hand with plant with solid fill"/>
        </a:ext>
      </dgm:extLst>
    </dgm:pt>
    <dgm:pt modelId="{63AAB710-7D91-47BB-91F6-C356CE34737B}" type="pres">
      <dgm:prSet presAssocID="{94C67602-54D7-42C4-B159-24D6C7A354E5}" presName="spaceRect" presStyleCnt="0"/>
      <dgm:spPr/>
    </dgm:pt>
    <dgm:pt modelId="{D7EE190D-AEF2-4567-8DA9-5901136C606B}" type="pres">
      <dgm:prSet presAssocID="{94C67602-54D7-42C4-B159-24D6C7A354E5}" presName="parTx" presStyleLbl="revTx" presStyleIdx="1" presStyleCnt="4">
        <dgm:presLayoutVars>
          <dgm:chMax val="0"/>
          <dgm:chPref val="0"/>
        </dgm:presLayoutVars>
      </dgm:prSet>
      <dgm:spPr/>
    </dgm:pt>
    <dgm:pt modelId="{4C1F2FB6-E1C4-4BE1-B759-00284360843D}" type="pres">
      <dgm:prSet presAssocID="{FD498754-83CD-4B66-A38B-73317FEE42D5}" presName="sibTrans" presStyleCnt="0"/>
      <dgm:spPr/>
    </dgm:pt>
    <dgm:pt modelId="{A20953B8-F231-4CE5-824E-C5CD20DC6F5E}" type="pres">
      <dgm:prSet presAssocID="{BB887FD9-D79D-47BD-AF7E-01ACEE5E0CD8}" presName="compNode" presStyleCnt="0"/>
      <dgm:spPr/>
    </dgm:pt>
    <dgm:pt modelId="{F1628CFB-0F1B-467C-AF2E-D2270BB0C563}" type="pres">
      <dgm:prSet presAssocID="{BB887FD9-D79D-47BD-AF7E-01ACEE5E0CD8}" presName="bgRect" presStyleLbl="bgShp" presStyleIdx="2" presStyleCnt="4"/>
      <dgm:spPr/>
    </dgm:pt>
    <dgm:pt modelId="{0323372C-3CE2-4453-B914-E62FFB95EE82}" type="pres">
      <dgm:prSet presAssocID="{BB887FD9-D79D-47BD-AF7E-01ACEE5E0CD8}"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ycle with people outline"/>
        </a:ext>
      </dgm:extLst>
    </dgm:pt>
    <dgm:pt modelId="{CC81837F-599B-4B29-BFE8-64B7C4CAE281}" type="pres">
      <dgm:prSet presAssocID="{BB887FD9-D79D-47BD-AF7E-01ACEE5E0CD8}" presName="spaceRect" presStyleCnt="0"/>
      <dgm:spPr/>
    </dgm:pt>
    <dgm:pt modelId="{FB111EE2-DA80-4ABF-AA08-72695E5ED275}" type="pres">
      <dgm:prSet presAssocID="{BB887FD9-D79D-47BD-AF7E-01ACEE5E0CD8}" presName="parTx" presStyleLbl="revTx" presStyleIdx="2" presStyleCnt="4">
        <dgm:presLayoutVars>
          <dgm:chMax val="0"/>
          <dgm:chPref val="0"/>
        </dgm:presLayoutVars>
      </dgm:prSet>
      <dgm:spPr/>
    </dgm:pt>
    <dgm:pt modelId="{BFF340EF-9BCA-40EC-922C-E1CBDC8AFAC1}" type="pres">
      <dgm:prSet presAssocID="{5ECC5BAA-04CE-4586-B13E-D88F298E5B3B}" presName="sibTrans" presStyleCnt="0"/>
      <dgm:spPr/>
    </dgm:pt>
    <dgm:pt modelId="{672AAF0E-DABA-496F-B5B8-AB5B91E3A973}" type="pres">
      <dgm:prSet presAssocID="{4391D671-F0EA-4FC7-A134-BBDFC954CBC0}" presName="compNode" presStyleCnt="0"/>
      <dgm:spPr/>
    </dgm:pt>
    <dgm:pt modelId="{61762AC2-9B1B-40C2-A152-9C1DBE6DD34B}" type="pres">
      <dgm:prSet presAssocID="{4391D671-F0EA-4FC7-A134-BBDFC954CBC0}" presName="bgRect" presStyleLbl="bgShp" presStyleIdx="3" presStyleCnt="4"/>
      <dgm:spPr/>
    </dgm:pt>
    <dgm:pt modelId="{81647642-1BA2-46E9-934D-86AB5674EB00}" type="pres">
      <dgm:prSet presAssocID="{4391D671-F0EA-4FC7-A134-BBDFC954CBC0}"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ools outline"/>
        </a:ext>
      </dgm:extLst>
    </dgm:pt>
    <dgm:pt modelId="{8EC8747F-E4FA-4CF5-BD57-E1241F2EDA02}" type="pres">
      <dgm:prSet presAssocID="{4391D671-F0EA-4FC7-A134-BBDFC954CBC0}" presName="spaceRect" presStyleCnt="0"/>
      <dgm:spPr/>
    </dgm:pt>
    <dgm:pt modelId="{ED4F8096-BF84-4776-8CC6-69CFE8406F77}" type="pres">
      <dgm:prSet presAssocID="{4391D671-F0EA-4FC7-A134-BBDFC954CBC0}" presName="parTx" presStyleLbl="revTx" presStyleIdx="3" presStyleCnt="4">
        <dgm:presLayoutVars>
          <dgm:chMax val="0"/>
          <dgm:chPref val="0"/>
        </dgm:presLayoutVars>
      </dgm:prSet>
      <dgm:spPr/>
    </dgm:pt>
  </dgm:ptLst>
  <dgm:cxnLst>
    <dgm:cxn modelId="{C3DF4E07-4304-41B8-9096-E1AC3CC6B127}" type="presOf" srcId="{4391D671-F0EA-4FC7-A134-BBDFC954CBC0}" destId="{ED4F8096-BF84-4776-8CC6-69CFE8406F77}" srcOrd="0" destOrd="0" presId="urn:microsoft.com/office/officeart/2018/2/layout/IconVerticalSolidList"/>
    <dgm:cxn modelId="{B2702424-6F57-4BDB-A28C-C1C288880B7C}" srcId="{8BAEE51E-2E9B-4FDC-894B-10E31BBE3CF0}" destId="{4391D671-F0EA-4FC7-A134-BBDFC954CBC0}" srcOrd="3" destOrd="0" parTransId="{058CECB4-F0E9-4B6D-9235-312B0060AF6C}" sibTransId="{3EC8B15A-50F3-4BAE-A676-D20CB05AB0C3}"/>
    <dgm:cxn modelId="{90C3AF2F-D8F3-4BC1-A4E0-9ADD221A93A0}" type="presOf" srcId="{94C67602-54D7-42C4-B159-24D6C7A354E5}" destId="{D7EE190D-AEF2-4567-8DA9-5901136C606B}" srcOrd="0" destOrd="0" presId="urn:microsoft.com/office/officeart/2018/2/layout/IconVerticalSolidList"/>
    <dgm:cxn modelId="{FA162D43-0F30-47E9-86A4-BF3BEF0A0346}" srcId="{8BAEE51E-2E9B-4FDC-894B-10E31BBE3CF0}" destId="{79C38545-64DE-468F-BE44-6ECA52AFB3A4}" srcOrd="0" destOrd="0" parTransId="{F1F8A819-07EF-41D4-B9E9-BE56C72379D9}" sibTransId="{F23412C5-D383-41C4-B016-2FE3410CF146}"/>
    <dgm:cxn modelId="{07D10B53-B215-4C57-B9EB-A0F0CE3AC2D7}" type="presOf" srcId="{8BAEE51E-2E9B-4FDC-894B-10E31BBE3CF0}" destId="{F0810178-3F41-418B-9471-D9EAE296DEE4}" srcOrd="0" destOrd="0" presId="urn:microsoft.com/office/officeart/2018/2/layout/IconVerticalSolidList"/>
    <dgm:cxn modelId="{AD346988-97B9-4157-BFF3-27086EC02F57}" type="presOf" srcId="{79C38545-64DE-468F-BE44-6ECA52AFB3A4}" destId="{C7E192B4-3936-4914-86E1-5F921C05190B}" srcOrd="0" destOrd="0" presId="urn:microsoft.com/office/officeart/2018/2/layout/IconVerticalSolidList"/>
    <dgm:cxn modelId="{F91364B3-891C-4015-A8D0-72A18873235F}" srcId="{8BAEE51E-2E9B-4FDC-894B-10E31BBE3CF0}" destId="{BB887FD9-D79D-47BD-AF7E-01ACEE5E0CD8}" srcOrd="2" destOrd="0" parTransId="{A18C6713-2437-4742-A4DB-FF92BDA02CCD}" sibTransId="{5ECC5BAA-04CE-4586-B13E-D88F298E5B3B}"/>
    <dgm:cxn modelId="{A249F5DC-1891-4764-9802-648DB4D7C057}" srcId="{8BAEE51E-2E9B-4FDC-894B-10E31BBE3CF0}" destId="{94C67602-54D7-42C4-B159-24D6C7A354E5}" srcOrd="1" destOrd="0" parTransId="{CFFAF1BC-3AFA-45EC-9398-11613020E331}" sibTransId="{FD498754-83CD-4B66-A38B-73317FEE42D5}"/>
    <dgm:cxn modelId="{B8B598FA-D01F-437C-9857-D2F101A72501}" type="presOf" srcId="{BB887FD9-D79D-47BD-AF7E-01ACEE5E0CD8}" destId="{FB111EE2-DA80-4ABF-AA08-72695E5ED275}" srcOrd="0" destOrd="0" presId="urn:microsoft.com/office/officeart/2018/2/layout/IconVerticalSolidList"/>
    <dgm:cxn modelId="{C441D22B-E84D-416E-9FC9-8B045569B0B7}" type="presParOf" srcId="{F0810178-3F41-418B-9471-D9EAE296DEE4}" destId="{69A0ED46-E047-4D8C-ABDF-4E4DE0DC715C}" srcOrd="0" destOrd="0" presId="urn:microsoft.com/office/officeart/2018/2/layout/IconVerticalSolidList"/>
    <dgm:cxn modelId="{BC369ED9-7A70-48D3-8778-2AA7924A1093}" type="presParOf" srcId="{69A0ED46-E047-4D8C-ABDF-4E4DE0DC715C}" destId="{0D08859A-AE99-40F0-B136-CEB10008E192}" srcOrd="0" destOrd="0" presId="urn:microsoft.com/office/officeart/2018/2/layout/IconVerticalSolidList"/>
    <dgm:cxn modelId="{A94EE2B3-2AF5-4EDB-BBC0-0C701C6FDA2A}" type="presParOf" srcId="{69A0ED46-E047-4D8C-ABDF-4E4DE0DC715C}" destId="{E0E787E3-ABC2-40F0-BF57-BF1416E7EA27}" srcOrd="1" destOrd="0" presId="urn:microsoft.com/office/officeart/2018/2/layout/IconVerticalSolidList"/>
    <dgm:cxn modelId="{0DD7AFC2-64F8-496E-9FA4-237ABCC435DA}" type="presParOf" srcId="{69A0ED46-E047-4D8C-ABDF-4E4DE0DC715C}" destId="{30C88A70-1C18-4925-BF47-281D12EBD52A}" srcOrd="2" destOrd="0" presId="urn:microsoft.com/office/officeart/2018/2/layout/IconVerticalSolidList"/>
    <dgm:cxn modelId="{25380613-7807-476A-AB17-22A89C512901}" type="presParOf" srcId="{69A0ED46-E047-4D8C-ABDF-4E4DE0DC715C}" destId="{C7E192B4-3936-4914-86E1-5F921C05190B}" srcOrd="3" destOrd="0" presId="urn:microsoft.com/office/officeart/2018/2/layout/IconVerticalSolidList"/>
    <dgm:cxn modelId="{0232670A-CE75-4718-9597-A715014006CA}" type="presParOf" srcId="{F0810178-3F41-418B-9471-D9EAE296DEE4}" destId="{D251A791-146D-4431-8624-E44F3885B71F}" srcOrd="1" destOrd="0" presId="urn:microsoft.com/office/officeart/2018/2/layout/IconVerticalSolidList"/>
    <dgm:cxn modelId="{8E347F77-5059-404B-BE43-85D1A17AAAA6}" type="presParOf" srcId="{F0810178-3F41-418B-9471-D9EAE296DEE4}" destId="{359D7785-CB25-4712-B26E-D2D21CCF57D2}" srcOrd="2" destOrd="0" presId="urn:microsoft.com/office/officeart/2018/2/layout/IconVerticalSolidList"/>
    <dgm:cxn modelId="{D07B98FF-64EE-4488-87FE-53F26E7AB6E3}" type="presParOf" srcId="{359D7785-CB25-4712-B26E-D2D21CCF57D2}" destId="{D223B5F3-214C-4411-AAF5-428C4F1FC850}" srcOrd="0" destOrd="0" presId="urn:microsoft.com/office/officeart/2018/2/layout/IconVerticalSolidList"/>
    <dgm:cxn modelId="{492451C4-F5CC-49ED-B764-164EE6B3DF69}" type="presParOf" srcId="{359D7785-CB25-4712-B26E-D2D21CCF57D2}" destId="{FE8B8784-FF2E-43BE-9D0D-BEC24CC61E86}" srcOrd="1" destOrd="0" presId="urn:microsoft.com/office/officeart/2018/2/layout/IconVerticalSolidList"/>
    <dgm:cxn modelId="{754AA8D3-A875-46B5-B105-77B73CF99640}" type="presParOf" srcId="{359D7785-CB25-4712-B26E-D2D21CCF57D2}" destId="{63AAB710-7D91-47BB-91F6-C356CE34737B}" srcOrd="2" destOrd="0" presId="urn:microsoft.com/office/officeart/2018/2/layout/IconVerticalSolidList"/>
    <dgm:cxn modelId="{124D8778-932D-47ED-AD32-A46D5A6FCA55}" type="presParOf" srcId="{359D7785-CB25-4712-B26E-D2D21CCF57D2}" destId="{D7EE190D-AEF2-4567-8DA9-5901136C606B}" srcOrd="3" destOrd="0" presId="urn:microsoft.com/office/officeart/2018/2/layout/IconVerticalSolidList"/>
    <dgm:cxn modelId="{C478B5EE-E40F-438A-A4E2-DABB167B4370}" type="presParOf" srcId="{F0810178-3F41-418B-9471-D9EAE296DEE4}" destId="{4C1F2FB6-E1C4-4BE1-B759-00284360843D}" srcOrd="3" destOrd="0" presId="urn:microsoft.com/office/officeart/2018/2/layout/IconVerticalSolidList"/>
    <dgm:cxn modelId="{C532F7C0-3CDB-481B-96B2-5E609FC3F6B2}" type="presParOf" srcId="{F0810178-3F41-418B-9471-D9EAE296DEE4}" destId="{A20953B8-F231-4CE5-824E-C5CD20DC6F5E}" srcOrd="4" destOrd="0" presId="urn:microsoft.com/office/officeart/2018/2/layout/IconVerticalSolidList"/>
    <dgm:cxn modelId="{D874F545-63AD-466C-8DDB-65AC46FDE650}" type="presParOf" srcId="{A20953B8-F231-4CE5-824E-C5CD20DC6F5E}" destId="{F1628CFB-0F1B-467C-AF2E-D2270BB0C563}" srcOrd="0" destOrd="0" presId="urn:microsoft.com/office/officeart/2018/2/layout/IconVerticalSolidList"/>
    <dgm:cxn modelId="{072369A2-4F3D-4560-B12E-695D8E1E9B92}" type="presParOf" srcId="{A20953B8-F231-4CE5-824E-C5CD20DC6F5E}" destId="{0323372C-3CE2-4453-B914-E62FFB95EE82}" srcOrd="1" destOrd="0" presId="urn:microsoft.com/office/officeart/2018/2/layout/IconVerticalSolidList"/>
    <dgm:cxn modelId="{B39DAEED-7983-4663-A9A4-69B4F49AB4EF}" type="presParOf" srcId="{A20953B8-F231-4CE5-824E-C5CD20DC6F5E}" destId="{CC81837F-599B-4B29-BFE8-64B7C4CAE281}" srcOrd="2" destOrd="0" presId="urn:microsoft.com/office/officeart/2018/2/layout/IconVerticalSolidList"/>
    <dgm:cxn modelId="{9D802F4E-3DE0-4650-8E7C-2CD0DCC243A9}" type="presParOf" srcId="{A20953B8-F231-4CE5-824E-C5CD20DC6F5E}" destId="{FB111EE2-DA80-4ABF-AA08-72695E5ED275}" srcOrd="3" destOrd="0" presId="urn:microsoft.com/office/officeart/2018/2/layout/IconVerticalSolidList"/>
    <dgm:cxn modelId="{961F0521-DD9B-4ED2-80AA-91A04D92FBE5}" type="presParOf" srcId="{F0810178-3F41-418B-9471-D9EAE296DEE4}" destId="{BFF340EF-9BCA-40EC-922C-E1CBDC8AFAC1}" srcOrd="5" destOrd="0" presId="urn:microsoft.com/office/officeart/2018/2/layout/IconVerticalSolidList"/>
    <dgm:cxn modelId="{ECB7A95F-2E57-4100-AB72-408B4F08C284}" type="presParOf" srcId="{F0810178-3F41-418B-9471-D9EAE296DEE4}" destId="{672AAF0E-DABA-496F-B5B8-AB5B91E3A973}" srcOrd="6" destOrd="0" presId="urn:microsoft.com/office/officeart/2018/2/layout/IconVerticalSolidList"/>
    <dgm:cxn modelId="{A496AD55-352E-4DF0-BD84-C6BD9684721D}" type="presParOf" srcId="{672AAF0E-DABA-496F-B5B8-AB5B91E3A973}" destId="{61762AC2-9B1B-40C2-A152-9C1DBE6DD34B}" srcOrd="0" destOrd="0" presId="urn:microsoft.com/office/officeart/2018/2/layout/IconVerticalSolidList"/>
    <dgm:cxn modelId="{5B813FDB-2A34-4BE2-8A6C-9D000A6FAB60}" type="presParOf" srcId="{672AAF0E-DABA-496F-B5B8-AB5B91E3A973}" destId="{81647642-1BA2-46E9-934D-86AB5674EB00}" srcOrd="1" destOrd="0" presId="urn:microsoft.com/office/officeart/2018/2/layout/IconVerticalSolidList"/>
    <dgm:cxn modelId="{20758990-3FCF-4ABC-8EE4-6FCD35C02C37}" type="presParOf" srcId="{672AAF0E-DABA-496F-B5B8-AB5B91E3A973}" destId="{8EC8747F-E4FA-4CF5-BD57-E1241F2EDA02}" srcOrd="2" destOrd="0" presId="urn:microsoft.com/office/officeart/2018/2/layout/IconVerticalSolidList"/>
    <dgm:cxn modelId="{5B4EAA03-02F8-42AE-A6FA-D2AF704E70F1}" type="presParOf" srcId="{672AAF0E-DABA-496F-B5B8-AB5B91E3A973}" destId="{ED4F8096-BF84-4776-8CC6-69CFE8406F7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19F4C1-25F7-439D-A52E-7A50C84C7C2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2F7F6A5A-5182-437A-851C-4E5D063BD4C2}">
      <dgm:prSet/>
      <dgm:spPr/>
      <dgm:t>
        <a:bodyPr/>
        <a:lstStyle/>
        <a:p>
          <a:r>
            <a:rPr lang="en-GB"/>
            <a:t>The Site Manager is also responsible for the community garden and poly tunnel in which TEC grows fruit and vegetables for the café </a:t>
          </a:r>
          <a:endParaRPr lang="en-US"/>
        </a:p>
      </dgm:t>
    </dgm:pt>
    <dgm:pt modelId="{4D969447-1DEF-4DF3-AC52-8C49BB2D9CB1}" type="parTrans" cxnId="{A50BA783-D485-432F-99D8-9A3D4A6C8828}">
      <dgm:prSet/>
      <dgm:spPr/>
      <dgm:t>
        <a:bodyPr/>
        <a:lstStyle/>
        <a:p>
          <a:endParaRPr lang="en-US"/>
        </a:p>
      </dgm:t>
    </dgm:pt>
    <dgm:pt modelId="{8F0DD15B-B628-451A-8FF4-743D5752FC3A}" type="sibTrans" cxnId="{A50BA783-D485-432F-99D8-9A3D4A6C8828}">
      <dgm:prSet/>
      <dgm:spPr/>
      <dgm:t>
        <a:bodyPr/>
        <a:lstStyle/>
        <a:p>
          <a:endParaRPr lang="en-US"/>
        </a:p>
      </dgm:t>
    </dgm:pt>
    <dgm:pt modelId="{3769F410-5C37-4917-BD7C-D76DF09FD1CC}">
      <dgm:prSet/>
      <dgm:spPr/>
      <dgm:t>
        <a:bodyPr/>
        <a:lstStyle/>
        <a:p>
          <a:r>
            <a:rPr lang="en-GB"/>
            <a:t>TEC have also a long-standing agreement with Kinghorn Community Land Association (KCLA) for an “in-kind” agreement of 600 hours per annum</a:t>
          </a:r>
          <a:endParaRPr lang="en-US"/>
        </a:p>
      </dgm:t>
    </dgm:pt>
    <dgm:pt modelId="{F905A498-8E4F-4CD4-84B8-4E9AE1E6D4CD}" type="parTrans" cxnId="{15D84985-181A-4890-95BB-142501D26673}">
      <dgm:prSet/>
      <dgm:spPr/>
      <dgm:t>
        <a:bodyPr/>
        <a:lstStyle/>
        <a:p>
          <a:endParaRPr lang="en-US"/>
        </a:p>
      </dgm:t>
    </dgm:pt>
    <dgm:pt modelId="{6CA85EA7-AC6E-46B2-9831-D5F0371519ED}" type="sibTrans" cxnId="{15D84985-181A-4890-95BB-142501D26673}">
      <dgm:prSet/>
      <dgm:spPr/>
      <dgm:t>
        <a:bodyPr/>
        <a:lstStyle/>
        <a:p>
          <a:endParaRPr lang="en-US"/>
        </a:p>
      </dgm:t>
    </dgm:pt>
    <dgm:pt modelId="{241EC1B0-6F8C-4CF1-B9D0-1985589D3834}">
      <dgm:prSet/>
      <dgm:spPr/>
      <dgm:t>
        <a:bodyPr/>
        <a:lstStyle/>
        <a:p>
          <a:r>
            <a:rPr lang="en-GB"/>
            <a:t>The Site Management also has the Tool Shed under its remit</a:t>
          </a:r>
          <a:endParaRPr lang="en-US"/>
        </a:p>
      </dgm:t>
    </dgm:pt>
    <dgm:pt modelId="{43D631BF-A857-4406-8783-392AC9C3BB9F}" type="parTrans" cxnId="{BDAD1029-85B0-4CA8-A7E2-8E6ACF6D843D}">
      <dgm:prSet/>
      <dgm:spPr/>
      <dgm:t>
        <a:bodyPr/>
        <a:lstStyle/>
        <a:p>
          <a:endParaRPr lang="en-US"/>
        </a:p>
      </dgm:t>
    </dgm:pt>
    <dgm:pt modelId="{33BCFFC2-4740-42B5-873B-AF07B85D8D33}" type="sibTrans" cxnId="{BDAD1029-85B0-4CA8-A7E2-8E6ACF6D843D}">
      <dgm:prSet/>
      <dgm:spPr/>
      <dgm:t>
        <a:bodyPr/>
        <a:lstStyle/>
        <a:p>
          <a:endParaRPr lang="en-US"/>
        </a:p>
      </dgm:t>
    </dgm:pt>
    <dgm:pt modelId="{04EE7C1F-E4D9-4945-9162-C1AFB12CD45E}">
      <dgm:prSet/>
      <dgm:spPr/>
      <dgm:t>
        <a:bodyPr/>
        <a:lstStyle/>
        <a:p>
          <a:r>
            <a:rPr lang="en-GB"/>
            <a:t>Between all these components the site team are never short of work!</a:t>
          </a:r>
          <a:endParaRPr lang="en-US"/>
        </a:p>
      </dgm:t>
    </dgm:pt>
    <dgm:pt modelId="{3F0A1D98-0C5E-49C5-AB9D-023BB1051846}" type="parTrans" cxnId="{FE740075-9815-4E2D-87DD-F40D0C4559CC}">
      <dgm:prSet/>
      <dgm:spPr/>
      <dgm:t>
        <a:bodyPr/>
        <a:lstStyle/>
        <a:p>
          <a:endParaRPr lang="en-US"/>
        </a:p>
      </dgm:t>
    </dgm:pt>
    <dgm:pt modelId="{19339FDF-1CE3-41E5-B252-7E2A82ECE9BC}" type="sibTrans" cxnId="{FE740075-9815-4E2D-87DD-F40D0C4559CC}">
      <dgm:prSet/>
      <dgm:spPr/>
      <dgm:t>
        <a:bodyPr/>
        <a:lstStyle/>
        <a:p>
          <a:endParaRPr lang="en-US"/>
        </a:p>
      </dgm:t>
    </dgm:pt>
    <dgm:pt modelId="{043F1C9A-634A-4B26-A590-B3C3A304B95E}" type="pres">
      <dgm:prSet presAssocID="{0E19F4C1-25F7-439D-A52E-7A50C84C7C2C}" presName="root" presStyleCnt="0">
        <dgm:presLayoutVars>
          <dgm:dir/>
          <dgm:resizeHandles val="exact"/>
        </dgm:presLayoutVars>
      </dgm:prSet>
      <dgm:spPr/>
    </dgm:pt>
    <dgm:pt modelId="{1542F434-BE60-4E71-9E8B-0135DB1BF29E}" type="pres">
      <dgm:prSet presAssocID="{2F7F6A5A-5182-437A-851C-4E5D063BD4C2}" presName="compNode" presStyleCnt="0"/>
      <dgm:spPr/>
    </dgm:pt>
    <dgm:pt modelId="{FE289C3C-3290-4F64-9A8E-70138BF08D2B}" type="pres">
      <dgm:prSet presAssocID="{2F7F6A5A-5182-437A-851C-4E5D063BD4C2}" presName="bgRect" presStyleLbl="bgShp" presStyleIdx="0" presStyleCnt="4"/>
      <dgm:spPr/>
    </dgm:pt>
    <dgm:pt modelId="{98BB02D6-6D3B-4F9A-B10F-C38000A8DB62}" type="pres">
      <dgm:prSet presAssocID="{2F7F6A5A-5182-437A-851C-4E5D063BD4C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apes"/>
        </a:ext>
      </dgm:extLst>
    </dgm:pt>
    <dgm:pt modelId="{1EB03976-DF1B-40E6-9BC7-360170361BE4}" type="pres">
      <dgm:prSet presAssocID="{2F7F6A5A-5182-437A-851C-4E5D063BD4C2}" presName="spaceRect" presStyleCnt="0"/>
      <dgm:spPr/>
    </dgm:pt>
    <dgm:pt modelId="{DAC555AF-C2C2-48AA-B645-590D00E19CF2}" type="pres">
      <dgm:prSet presAssocID="{2F7F6A5A-5182-437A-851C-4E5D063BD4C2}" presName="parTx" presStyleLbl="revTx" presStyleIdx="0" presStyleCnt="4">
        <dgm:presLayoutVars>
          <dgm:chMax val="0"/>
          <dgm:chPref val="0"/>
        </dgm:presLayoutVars>
      </dgm:prSet>
      <dgm:spPr/>
    </dgm:pt>
    <dgm:pt modelId="{666DBE84-0E20-446B-B1D0-F697601CAE91}" type="pres">
      <dgm:prSet presAssocID="{8F0DD15B-B628-451A-8FF4-743D5752FC3A}" presName="sibTrans" presStyleCnt="0"/>
      <dgm:spPr/>
    </dgm:pt>
    <dgm:pt modelId="{27B2A00B-9D94-4AEA-AF8F-428DEFFE0ABD}" type="pres">
      <dgm:prSet presAssocID="{3769F410-5C37-4917-BD7C-D76DF09FD1CC}" presName="compNode" presStyleCnt="0"/>
      <dgm:spPr/>
    </dgm:pt>
    <dgm:pt modelId="{0541DC93-F63C-4143-A1BC-918982558B9B}" type="pres">
      <dgm:prSet presAssocID="{3769F410-5C37-4917-BD7C-D76DF09FD1CC}" presName="bgRect" presStyleLbl="bgShp" presStyleIdx="1" presStyleCnt="4"/>
      <dgm:spPr/>
    </dgm:pt>
    <dgm:pt modelId="{6D203722-41E4-4CCD-95AC-7BEB5E449103}" type="pres">
      <dgm:prSet presAssocID="{3769F410-5C37-4917-BD7C-D76DF09FD1CC}"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griculture outline"/>
        </a:ext>
      </dgm:extLst>
    </dgm:pt>
    <dgm:pt modelId="{D180EB0A-B176-481B-990B-8C1CF73ED00D}" type="pres">
      <dgm:prSet presAssocID="{3769F410-5C37-4917-BD7C-D76DF09FD1CC}" presName="spaceRect" presStyleCnt="0"/>
      <dgm:spPr/>
    </dgm:pt>
    <dgm:pt modelId="{A6318996-9B4C-4A45-9E8C-8AE9D216DE7D}" type="pres">
      <dgm:prSet presAssocID="{3769F410-5C37-4917-BD7C-D76DF09FD1CC}" presName="parTx" presStyleLbl="revTx" presStyleIdx="1" presStyleCnt="4">
        <dgm:presLayoutVars>
          <dgm:chMax val="0"/>
          <dgm:chPref val="0"/>
        </dgm:presLayoutVars>
      </dgm:prSet>
      <dgm:spPr/>
    </dgm:pt>
    <dgm:pt modelId="{B43D7A97-3916-4D94-9199-79857C94A91E}" type="pres">
      <dgm:prSet presAssocID="{6CA85EA7-AC6E-46B2-9831-D5F0371519ED}" presName="sibTrans" presStyleCnt="0"/>
      <dgm:spPr/>
    </dgm:pt>
    <dgm:pt modelId="{4E9AC599-D546-4354-9DD1-1AD31734DC22}" type="pres">
      <dgm:prSet presAssocID="{241EC1B0-6F8C-4CF1-B9D0-1985589D3834}" presName="compNode" presStyleCnt="0"/>
      <dgm:spPr/>
    </dgm:pt>
    <dgm:pt modelId="{D210E190-9B06-4059-B54E-39DBB275CCA3}" type="pres">
      <dgm:prSet presAssocID="{241EC1B0-6F8C-4CF1-B9D0-1985589D3834}" presName="bgRect" presStyleLbl="bgShp" presStyleIdx="2" presStyleCnt="4"/>
      <dgm:spPr/>
    </dgm:pt>
    <dgm:pt modelId="{7BA2CC9C-C6B1-492E-96DB-9BAA8709DA62}" type="pres">
      <dgm:prSet presAssocID="{241EC1B0-6F8C-4CF1-B9D0-1985589D3834}"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ining tools with solid fill"/>
        </a:ext>
      </dgm:extLst>
    </dgm:pt>
    <dgm:pt modelId="{F57B0629-1351-475A-8A06-C72E743D1BA4}" type="pres">
      <dgm:prSet presAssocID="{241EC1B0-6F8C-4CF1-B9D0-1985589D3834}" presName="spaceRect" presStyleCnt="0"/>
      <dgm:spPr/>
    </dgm:pt>
    <dgm:pt modelId="{BB1B7ECD-77A7-401A-86F8-CEB6ED3445BC}" type="pres">
      <dgm:prSet presAssocID="{241EC1B0-6F8C-4CF1-B9D0-1985589D3834}" presName="parTx" presStyleLbl="revTx" presStyleIdx="2" presStyleCnt="4">
        <dgm:presLayoutVars>
          <dgm:chMax val="0"/>
          <dgm:chPref val="0"/>
        </dgm:presLayoutVars>
      </dgm:prSet>
      <dgm:spPr/>
    </dgm:pt>
    <dgm:pt modelId="{164257C7-A2A4-41BB-B94F-A6A0AA26BFE9}" type="pres">
      <dgm:prSet presAssocID="{33BCFFC2-4740-42B5-873B-AF07B85D8D33}" presName="sibTrans" presStyleCnt="0"/>
      <dgm:spPr/>
    </dgm:pt>
    <dgm:pt modelId="{815E3F86-A162-4426-8F77-BD570313990B}" type="pres">
      <dgm:prSet presAssocID="{04EE7C1F-E4D9-4945-9162-C1AFB12CD45E}" presName="compNode" presStyleCnt="0"/>
      <dgm:spPr/>
    </dgm:pt>
    <dgm:pt modelId="{1E67C0A3-5049-44C5-820F-76EDDEDC7F34}" type="pres">
      <dgm:prSet presAssocID="{04EE7C1F-E4D9-4945-9162-C1AFB12CD45E}" presName="bgRect" presStyleLbl="bgShp" presStyleIdx="3" presStyleCnt="4"/>
      <dgm:spPr/>
    </dgm:pt>
    <dgm:pt modelId="{FDD05073-D945-41BE-BBC9-927452A5050D}" type="pres">
      <dgm:prSet presAssocID="{04EE7C1F-E4D9-4945-9162-C1AFB12CD45E}"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Wheelbarrow with solid fill"/>
        </a:ext>
      </dgm:extLst>
    </dgm:pt>
    <dgm:pt modelId="{DA922EE5-CC39-4694-9E2C-D81616218548}" type="pres">
      <dgm:prSet presAssocID="{04EE7C1F-E4D9-4945-9162-C1AFB12CD45E}" presName="spaceRect" presStyleCnt="0"/>
      <dgm:spPr/>
    </dgm:pt>
    <dgm:pt modelId="{AE6D4AC2-E435-4FB3-9BC9-E1E0AB473DDF}" type="pres">
      <dgm:prSet presAssocID="{04EE7C1F-E4D9-4945-9162-C1AFB12CD45E}" presName="parTx" presStyleLbl="revTx" presStyleIdx="3" presStyleCnt="4">
        <dgm:presLayoutVars>
          <dgm:chMax val="0"/>
          <dgm:chPref val="0"/>
        </dgm:presLayoutVars>
      </dgm:prSet>
      <dgm:spPr/>
    </dgm:pt>
  </dgm:ptLst>
  <dgm:cxnLst>
    <dgm:cxn modelId="{28552D21-E337-42E5-BE61-A6AED05DA324}" type="presOf" srcId="{3769F410-5C37-4917-BD7C-D76DF09FD1CC}" destId="{A6318996-9B4C-4A45-9E8C-8AE9D216DE7D}" srcOrd="0" destOrd="0" presId="urn:microsoft.com/office/officeart/2018/2/layout/IconVerticalSolidList"/>
    <dgm:cxn modelId="{BDAD1029-85B0-4CA8-A7E2-8E6ACF6D843D}" srcId="{0E19F4C1-25F7-439D-A52E-7A50C84C7C2C}" destId="{241EC1B0-6F8C-4CF1-B9D0-1985589D3834}" srcOrd="2" destOrd="0" parTransId="{43D631BF-A857-4406-8783-392AC9C3BB9F}" sibTransId="{33BCFFC2-4740-42B5-873B-AF07B85D8D33}"/>
    <dgm:cxn modelId="{A3719C4C-D5D2-435E-A50E-7615601F8D8D}" type="presOf" srcId="{241EC1B0-6F8C-4CF1-B9D0-1985589D3834}" destId="{BB1B7ECD-77A7-401A-86F8-CEB6ED3445BC}" srcOrd="0" destOrd="0" presId="urn:microsoft.com/office/officeart/2018/2/layout/IconVerticalSolidList"/>
    <dgm:cxn modelId="{FE740075-9815-4E2D-87DD-F40D0C4559CC}" srcId="{0E19F4C1-25F7-439D-A52E-7A50C84C7C2C}" destId="{04EE7C1F-E4D9-4945-9162-C1AFB12CD45E}" srcOrd="3" destOrd="0" parTransId="{3F0A1D98-0C5E-49C5-AB9D-023BB1051846}" sibTransId="{19339FDF-1CE3-41E5-B252-7E2A82ECE9BC}"/>
    <dgm:cxn modelId="{EDF0C778-BD30-483F-AFA6-DA29143D86D9}" type="presOf" srcId="{2F7F6A5A-5182-437A-851C-4E5D063BD4C2}" destId="{DAC555AF-C2C2-48AA-B645-590D00E19CF2}" srcOrd="0" destOrd="0" presId="urn:microsoft.com/office/officeart/2018/2/layout/IconVerticalSolidList"/>
    <dgm:cxn modelId="{D08BF159-FEFB-4300-A768-A44BB280FD55}" type="presOf" srcId="{04EE7C1F-E4D9-4945-9162-C1AFB12CD45E}" destId="{AE6D4AC2-E435-4FB3-9BC9-E1E0AB473DDF}" srcOrd="0" destOrd="0" presId="urn:microsoft.com/office/officeart/2018/2/layout/IconVerticalSolidList"/>
    <dgm:cxn modelId="{A50BA783-D485-432F-99D8-9A3D4A6C8828}" srcId="{0E19F4C1-25F7-439D-A52E-7A50C84C7C2C}" destId="{2F7F6A5A-5182-437A-851C-4E5D063BD4C2}" srcOrd="0" destOrd="0" parTransId="{4D969447-1DEF-4DF3-AC52-8C49BB2D9CB1}" sibTransId="{8F0DD15B-B628-451A-8FF4-743D5752FC3A}"/>
    <dgm:cxn modelId="{15D84985-181A-4890-95BB-142501D26673}" srcId="{0E19F4C1-25F7-439D-A52E-7A50C84C7C2C}" destId="{3769F410-5C37-4917-BD7C-D76DF09FD1CC}" srcOrd="1" destOrd="0" parTransId="{F905A498-8E4F-4CD4-84B8-4E9AE1E6D4CD}" sibTransId="{6CA85EA7-AC6E-46B2-9831-D5F0371519ED}"/>
    <dgm:cxn modelId="{D1A5A5C0-0C4E-4435-8CCF-254D2A3DE55D}" type="presOf" srcId="{0E19F4C1-25F7-439D-A52E-7A50C84C7C2C}" destId="{043F1C9A-634A-4B26-A590-B3C3A304B95E}" srcOrd="0" destOrd="0" presId="urn:microsoft.com/office/officeart/2018/2/layout/IconVerticalSolidList"/>
    <dgm:cxn modelId="{83BC90A4-71B8-41E2-AF49-570272A4D1D9}" type="presParOf" srcId="{043F1C9A-634A-4B26-A590-B3C3A304B95E}" destId="{1542F434-BE60-4E71-9E8B-0135DB1BF29E}" srcOrd="0" destOrd="0" presId="urn:microsoft.com/office/officeart/2018/2/layout/IconVerticalSolidList"/>
    <dgm:cxn modelId="{53100ED6-DF29-4CC0-9582-23ACD4F94D35}" type="presParOf" srcId="{1542F434-BE60-4E71-9E8B-0135DB1BF29E}" destId="{FE289C3C-3290-4F64-9A8E-70138BF08D2B}" srcOrd="0" destOrd="0" presId="urn:microsoft.com/office/officeart/2018/2/layout/IconVerticalSolidList"/>
    <dgm:cxn modelId="{D14F1AAA-19DC-4A4D-8312-C56076CBAE43}" type="presParOf" srcId="{1542F434-BE60-4E71-9E8B-0135DB1BF29E}" destId="{98BB02D6-6D3B-4F9A-B10F-C38000A8DB62}" srcOrd="1" destOrd="0" presId="urn:microsoft.com/office/officeart/2018/2/layout/IconVerticalSolidList"/>
    <dgm:cxn modelId="{858EE16C-9563-44D4-87EA-4E0EDAAE086C}" type="presParOf" srcId="{1542F434-BE60-4E71-9E8B-0135DB1BF29E}" destId="{1EB03976-DF1B-40E6-9BC7-360170361BE4}" srcOrd="2" destOrd="0" presId="urn:microsoft.com/office/officeart/2018/2/layout/IconVerticalSolidList"/>
    <dgm:cxn modelId="{A4FA12CF-8EBE-4C5D-B34D-25DFCF354F24}" type="presParOf" srcId="{1542F434-BE60-4E71-9E8B-0135DB1BF29E}" destId="{DAC555AF-C2C2-48AA-B645-590D00E19CF2}" srcOrd="3" destOrd="0" presId="urn:microsoft.com/office/officeart/2018/2/layout/IconVerticalSolidList"/>
    <dgm:cxn modelId="{E09F2337-D3B6-4199-9FDC-EF7FBC359CA4}" type="presParOf" srcId="{043F1C9A-634A-4B26-A590-B3C3A304B95E}" destId="{666DBE84-0E20-446B-B1D0-F697601CAE91}" srcOrd="1" destOrd="0" presId="urn:microsoft.com/office/officeart/2018/2/layout/IconVerticalSolidList"/>
    <dgm:cxn modelId="{8C5CB98B-F477-496A-A010-180EC60F8213}" type="presParOf" srcId="{043F1C9A-634A-4B26-A590-B3C3A304B95E}" destId="{27B2A00B-9D94-4AEA-AF8F-428DEFFE0ABD}" srcOrd="2" destOrd="0" presId="urn:microsoft.com/office/officeart/2018/2/layout/IconVerticalSolidList"/>
    <dgm:cxn modelId="{DF23B5B6-AA08-447E-A9FA-833231A1D1AC}" type="presParOf" srcId="{27B2A00B-9D94-4AEA-AF8F-428DEFFE0ABD}" destId="{0541DC93-F63C-4143-A1BC-918982558B9B}" srcOrd="0" destOrd="0" presId="urn:microsoft.com/office/officeart/2018/2/layout/IconVerticalSolidList"/>
    <dgm:cxn modelId="{10026C82-C9D6-44FE-9F4A-22B9101E03CE}" type="presParOf" srcId="{27B2A00B-9D94-4AEA-AF8F-428DEFFE0ABD}" destId="{6D203722-41E4-4CCD-95AC-7BEB5E449103}" srcOrd="1" destOrd="0" presId="urn:microsoft.com/office/officeart/2018/2/layout/IconVerticalSolidList"/>
    <dgm:cxn modelId="{DC1A7CA2-3E45-4CDF-8661-89CE1ACFAC2A}" type="presParOf" srcId="{27B2A00B-9D94-4AEA-AF8F-428DEFFE0ABD}" destId="{D180EB0A-B176-481B-990B-8C1CF73ED00D}" srcOrd="2" destOrd="0" presId="urn:microsoft.com/office/officeart/2018/2/layout/IconVerticalSolidList"/>
    <dgm:cxn modelId="{B96AB10D-EEC5-4D22-95C3-7238AE3DFF5B}" type="presParOf" srcId="{27B2A00B-9D94-4AEA-AF8F-428DEFFE0ABD}" destId="{A6318996-9B4C-4A45-9E8C-8AE9D216DE7D}" srcOrd="3" destOrd="0" presId="urn:microsoft.com/office/officeart/2018/2/layout/IconVerticalSolidList"/>
    <dgm:cxn modelId="{661A91EF-2680-4F5B-9D2B-789FEAC7E41F}" type="presParOf" srcId="{043F1C9A-634A-4B26-A590-B3C3A304B95E}" destId="{B43D7A97-3916-4D94-9199-79857C94A91E}" srcOrd="3" destOrd="0" presId="urn:microsoft.com/office/officeart/2018/2/layout/IconVerticalSolidList"/>
    <dgm:cxn modelId="{E4F96FE6-9D90-4EAC-8B76-4FF7A7B817A8}" type="presParOf" srcId="{043F1C9A-634A-4B26-A590-B3C3A304B95E}" destId="{4E9AC599-D546-4354-9DD1-1AD31734DC22}" srcOrd="4" destOrd="0" presId="urn:microsoft.com/office/officeart/2018/2/layout/IconVerticalSolidList"/>
    <dgm:cxn modelId="{BF4242E2-F1D6-4E99-A55D-4C5AB3B7EABE}" type="presParOf" srcId="{4E9AC599-D546-4354-9DD1-1AD31734DC22}" destId="{D210E190-9B06-4059-B54E-39DBB275CCA3}" srcOrd="0" destOrd="0" presId="urn:microsoft.com/office/officeart/2018/2/layout/IconVerticalSolidList"/>
    <dgm:cxn modelId="{AF4EC656-DB9C-45AD-BD56-6E2ECAD8CF81}" type="presParOf" srcId="{4E9AC599-D546-4354-9DD1-1AD31734DC22}" destId="{7BA2CC9C-C6B1-492E-96DB-9BAA8709DA62}" srcOrd="1" destOrd="0" presId="urn:microsoft.com/office/officeart/2018/2/layout/IconVerticalSolidList"/>
    <dgm:cxn modelId="{A5029F15-1F9B-4263-A931-159B4C86688F}" type="presParOf" srcId="{4E9AC599-D546-4354-9DD1-1AD31734DC22}" destId="{F57B0629-1351-475A-8A06-C72E743D1BA4}" srcOrd="2" destOrd="0" presId="urn:microsoft.com/office/officeart/2018/2/layout/IconVerticalSolidList"/>
    <dgm:cxn modelId="{34F82571-E34C-48D5-B2C0-A57268A6D854}" type="presParOf" srcId="{4E9AC599-D546-4354-9DD1-1AD31734DC22}" destId="{BB1B7ECD-77A7-401A-86F8-CEB6ED3445BC}" srcOrd="3" destOrd="0" presId="urn:microsoft.com/office/officeart/2018/2/layout/IconVerticalSolidList"/>
    <dgm:cxn modelId="{1BE4B815-7DF9-4116-98F0-D177076CB6BB}" type="presParOf" srcId="{043F1C9A-634A-4B26-A590-B3C3A304B95E}" destId="{164257C7-A2A4-41BB-B94F-A6A0AA26BFE9}" srcOrd="5" destOrd="0" presId="urn:microsoft.com/office/officeart/2018/2/layout/IconVerticalSolidList"/>
    <dgm:cxn modelId="{FFE731FE-14B1-436D-B47F-134FA8AB4880}" type="presParOf" srcId="{043F1C9A-634A-4B26-A590-B3C3A304B95E}" destId="{815E3F86-A162-4426-8F77-BD570313990B}" srcOrd="6" destOrd="0" presId="urn:microsoft.com/office/officeart/2018/2/layout/IconVerticalSolidList"/>
    <dgm:cxn modelId="{56ADCBE3-EC93-4689-A611-AE5F9B0359B3}" type="presParOf" srcId="{815E3F86-A162-4426-8F77-BD570313990B}" destId="{1E67C0A3-5049-44C5-820F-76EDDEDC7F34}" srcOrd="0" destOrd="0" presId="urn:microsoft.com/office/officeart/2018/2/layout/IconVerticalSolidList"/>
    <dgm:cxn modelId="{83B9A3AB-01D2-469E-9278-141BA7402AA4}" type="presParOf" srcId="{815E3F86-A162-4426-8F77-BD570313990B}" destId="{FDD05073-D945-41BE-BBC9-927452A5050D}" srcOrd="1" destOrd="0" presId="urn:microsoft.com/office/officeart/2018/2/layout/IconVerticalSolidList"/>
    <dgm:cxn modelId="{4A84CE91-E60D-40DA-ACB5-B66CE9E2F01B}" type="presParOf" srcId="{815E3F86-A162-4426-8F77-BD570313990B}" destId="{DA922EE5-CC39-4694-9E2C-D81616218548}" srcOrd="2" destOrd="0" presId="urn:microsoft.com/office/officeart/2018/2/layout/IconVerticalSolidList"/>
    <dgm:cxn modelId="{C8038F50-AABF-4B22-901D-B68C9DE9D27C}" type="presParOf" srcId="{815E3F86-A162-4426-8F77-BD570313990B}" destId="{AE6D4AC2-E435-4FB3-9BC9-E1E0AB473DD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3746B3-6E7A-40D2-8D3A-D260FC66E45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6E74445-63AB-4063-9AC6-04A17D96E938}">
      <dgm:prSet/>
      <dgm:spPr/>
      <dgm:t>
        <a:bodyPr/>
        <a:lstStyle/>
        <a:p>
          <a:r>
            <a:rPr lang="en-GB"/>
            <a:t>Common tasks on site include mowing &amp; strimming, weeding and bed preparation, sowing seeds &amp; harvesting</a:t>
          </a:r>
          <a:endParaRPr lang="en-US"/>
        </a:p>
      </dgm:t>
    </dgm:pt>
    <dgm:pt modelId="{9576E60C-5197-4AB5-99DA-DCA37FAA9A29}" type="parTrans" cxnId="{F28A5353-3510-4C30-9636-54949849618A}">
      <dgm:prSet/>
      <dgm:spPr/>
      <dgm:t>
        <a:bodyPr/>
        <a:lstStyle/>
        <a:p>
          <a:endParaRPr lang="en-US"/>
        </a:p>
      </dgm:t>
    </dgm:pt>
    <dgm:pt modelId="{4974F49C-C25D-496C-B118-D56C0EBB7D8A}" type="sibTrans" cxnId="{F28A5353-3510-4C30-9636-54949849618A}">
      <dgm:prSet/>
      <dgm:spPr/>
      <dgm:t>
        <a:bodyPr/>
        <a:lstStyle/>
        <a:p>
          <a:endParaRPr lang="en-US"/>
        </a:p>
      </dgm:t>
    </dgm:pt>
    <dgm:pt modelId="{BB1F2ECB-1CE2-4ECA-9111-FBC9C62A853A}">
      <dgm:prSet/>
      <dgm:spPr/>
      <dgm:t>
        <a:bodyPr/>
        <a:lstStyle/>
        <a:p>
          <a:r>
            <a:rPr lang="en-GB"/>
            <a:t>We also implement larger scale projects when they arise which often include groundworks, slab-laying, wood working and painting</a:t>
          </a:r>
          <a:endParaRPr lang="en-US"/>
        </a:p>
      </dgm:t>
    </dgm:pt>
    <dgm:pt modelId="{58A65848-8BB9-4089-897A-1F14E292E1E4}" type="parTrans" cxnId="{E9365B9E-8776-4064-91AA-9801F02008BB}">
      <dgm:prSet/>
      <dgm:spPr/>
      <dgm:t>
        <a:bodyPr/>
        <a:lstStyle/>
        <a:p>
          <a:endParaRPr lang="en-US"/>
        </a:p>
      </dgm:t>
    </dgm:pt>
    <dgm:pt modelId="{8FCAB7AD-8C1D-4D62-8D3B-9CA5EEAECDED}" type="sibTrans" cxnId="{E9365B9E-8776-4064-91AA-9801F02008BB}">
      <dgm:prSet/>
      <dgm:spPr/>
      <dgm:t>
        <a:bodyPr/>
        <a:lstStyle/>
        <a:p>
          <a:endParaRPr lang="en-US"/>
        </a:p>
      </dgm:t>
    </dgm:pt>
    <dgm:pt modelId="{094A9890-B71A-460B-B1CB-E802587EDF21}">
      <dgm:prSet/>
      <dgm:spPr/>
      <dgm:t>
        <a:bodyPr/>
        <a:lstStyle/>
        <a:p>
          <a:r>
            <a:rPr lang="en-GB"/>
            <a:t>We also have legal responsibility for the reservoir so the sluice and grills for the reservoir and culvert are regularly inspected and cleared as needed</a:t>
          </a:r>
          <a:endParaRPr lang="en-US"/>
        </a:p>
      </dgm:t>
    </dgm:pt>
    <dgm:pt modelId="{7F214164-32AE-4C41-BC6D-865E451C84C5}" type="parTrans" cxnId="{298E2D5E-5C87-4B0A-A4C0-B4E0819B9F29}">
      <dgm:prSet/>
      <dgm:spPr/>
      <dgm:t>
        <a:bodyPr/>
        <a:lstStyle/>
        <a:p>
          <a:endParaRPr lang="en-US"/>
        </a:p>
      </dgm:t>
    </dgm:pt>
    <dgm:pt modelId="{3CA3D56F-A906-4188-8134-F44D24150DC6}" type="sibTrans" cxnId="{298E2D5E-5C87-4B0A-A4C0-B4E0819B9F29}">
      <dgm:prSet/>
      <dgm:spPr/>
      <dgm:t>
        <a:bodyPr/>
        <a:lstStyle/>
        <a:p>
          <a:endParaRPr lang="en-US"/>
        </a:p>
      </dgm:t>
    </dgm:pt>
    <dgm:pt modelId="{9C2DD7E1-CDB6-43AC-8512-85E13DC27908}" type="pres">
      <dgm:prSet presAssocID="{0A3746B3-6E7A-40D2-8D3A-D260FC66E456}" presName="root" presStyleCnt="0">
        <dgm:presLayoutVars>
          <dgm:dir/>
          <dgm:resizeHandles val="exact"/>
        </dgm:presLayoutVars>
      </dgm:prSet>
      <dgm:spPr/>
    </dgm:pt>
    <dgm:pt modelId="{AF45C427-43EC-4B3B-BC6D-7E9232984D8D}" type="pres">
      <dgm:prSet presAssocID="{16E74445-63AB-4063-9AC6-04A17D96E938}" presName="compNode" presStyleCnt="0"/>
      <dgm:spPr/>
    </dgm:pt>
    <dgm:pt modelId="{7AB84C5E-F596-4E4E-AC46-878B1CC4E2A4}" type="pres">
      <dgm:prSet presAssocID="{16E74445-63AB-4063-9AC6-04A17D96E938}" presName="bgRect" presStyleLbl="bgShp" presStyleIdx="0" presStyleCnt="3"/>
      <dgm:spPr/>
    </dgm:pt>
    <dgm:pt modelId="{C1800292-846A-4041-8C0F-35BBB8CCCECE}" type="pres">
      <dgm:prSet presAssocID="{16E74445-63AB-4063-9AC6-04A17D96E938}"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rops with solid fill"/>
        </a:ext>
      </dgm:extLst>
    </dgm:pt>
    <dgm:pt modelId="{93A61A39-3561-4AF5-922F-B141B936CED9}" type="pres">
      <dgm:prSet presAssocID="{16E74445-63AB-4063-9AC6-04A17D96E938}" presName="spaceRect" presStyleCnt="0"/>
      <dgm:spPr/>
    </dgm:pt>
    <dgm:pt modelId="{B98C622E-C2B0-4414-A6B0-730C765F1BF6}" type="pres">
      <dgm:prSet presAssocID="{16E74445-63AB-4063-9AC6-04A17D96E938}" presName="parTx" presStyleLbl="revTx" presStyleIdx="0" presStyleCnt="3">
        <dgm:presLayoutVars>
          <dgm:chMax val="0"/>
          <dgm:chPref val="0"/>
        </dgm:presLayoutVars>
      </dgm:prSet>
      <dgm:spPr/>
    </dgm:pt>
    <dgm:pt modelId="{8EE6FBD7-580E-449F-B94F-8242EA3ADD69}" type="pres">
      <dgm:prSet presAssocID="{4974F49C-C25D-496C-B118-D56C0EBB7D8A}" presName="sibTrans" presStyleCnt="0"/>
      <dgm:spPr/>
    </dgm:pt>
    <dgm:pt modelId="{BE2FEE42-85FA-4E92-A883-228FAD4FA013}" type="pres">
      <dgm:prSet presAssocID="{BB1F2ECB-1CE2-4ECA-9111-FBC9C62A853A}" presName="compNode" presStyleCnt="0"/>
      <dgm:spPr/>
    </dgm:pt>
    <dgm:pt modelId="{6E01BA75-5F42-4E6C-B431-7A1A1FD5CFAA}" type="pres">
      <dgm:prSet presAssocID="{BB1F2ECB-1CE2-4ECA-9111-FBC9C62A853A}" presName="bgRect" presStyleLbl="bgShp" presStyleIdx="1" presStyleCnt="3"/>
      <dgm:spPr/>
    </dgm:pt>
    <dgm:pt modelId="{3742EB59-AB25-4EF0-A63D-72BB9CF94F1C}" type="pres">
      <dgm:prSet presAssocID="{BB1F2ECB-1CE2-4ECA-9111-FBC9C62A853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dozer"/>
        </a:ext>
      </dgm:extLst>
    </dgm:pt>
    <dgm:pt modelId="{E8064AFC-072D-4D63-BA14-F74B0EB9B1D4}" type="pres">
      <dgm:prSet presAssocID="{BB1F2ECB-1CE2-4ECA-9111-FBC9C62A853A}" presName="spaceRect" presStyleCnt="0"/>
      <dgm:spPr/>
    </dgm:pt>
    <dgm:pt modelId="{754E7A22-39C6-41B5-A645-D8787B77DA76}" type="pres">
      <dgm:prSet presAssocID="{BB1F2ECB-1CE2-4ECA-9111-FBC9C62A853A}" presName="parTx" presStyleLbl="revTx" presStyleIdx="1" presStyleCnt="3">
        <dgm:presLayoutVars>
          <dgm:chMax val="0"/>
          <dgm:chPref val="0"/>
        </dgm:presLayoutVars>
      </dgm:prSet>
      <dgm:spPr/>
    </dgm:pt>
    <dgm:pt modelId="{0FD4DE51-6D34-477A-948D-A07DDA249E00}" type="pres">
      <dgm:prSet presAssocID="{8FCAB7AD-8C1D-4D62-8D3B-9CA5EEAECDED}" presName="sibTrans" presStyleCnt="0"/>
      <dgm:spPr/>
    </dgm:pt>
    <dgm:pt modelId="{91603AA7-E5D1-461D-99A0-D7606C85B074}" type="pres">
      <dgm:prSet presAssocID="{094A9890-B71A-460B-B1CB-E802587EDF21}" presName="compNode" presStyleCnt="0"/>
      <dgm:spPr/>
    </dgm:pt>
    <dgm:pt modelId="{3498DCB1-53CD-42E6-A9BA-FBA2700386D6}" type="pres">
      <dgm:prSet presAssocID="{094A9890-B71A-460B-B1CB-E802587EDF21}" presName="bgRect" presStyleLbl="bgShp" presStyleIdx="2" presStyleCnt="3"/>
      <dgm:spPr/>
    </dgm:pt>
    <dgm:pt modelId="{96482CED-CA0A-410D-B59D-8CC4D1D269EC}" type="pres">
      <dgm:prSet presAssocID="{094A9890-B71A-460B-B1CB-E802587EDF21}"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ater outline"/>
        </a:ext>
      </dgm:extLst>
    </dgm:pt>
    <dgm:pt modelId="{90CFDDED-1382-49BE-A308-236785AB7A58}" type="pres">
      <dgm:prSet presAssocID="{094A9890-B71A-460B-B1CB-E802587EDF21}" presName="spaceRect" presStyleCnt="0"/>
      <dgm:spPr/>
    </dgm:pt>
    <dgm:pt modelId="{22A0CB99-8C1F-47DB-BC07-103EAC6D4E8C}" type="pres">
      <dgm:prSet presAssocID="{094A9890-B71A-460B-B1CB-E802587EDF21}" presName="parTx" presStyleLbl="revTx" presStyleIdx="2" presStyleCnt="3">
        <dgm:presLayoutVars>
          <dgm:chMax val="0"/>
          <dgm:chPref val="0"/>
        </dgm:presLayoutVars>
      </dgm:prSet>
      <dgm:spPr/>
    </dgm:pt>
  </dgm:ptLst>
  <dgm:cxnLst>
    <dgm:cxn modelId="{5D9E1A2B-1E79-49FA-82AB-FFF738F1B6E0}" type="presOf" srcId="{0A3746B3-6E7A-40D2-8D3A-D260FC66E456}" destId="{9C2DD7E1-CDB6-43AC-8512-85E13DC27908}" srcOrd="0" destOrd="0" presId="urn:microsoft.com/office/officeart/2018/2/layout/IconVerticalSolidList"/>
    <dgm:cxn modelId="{298E2D5E-5C87-4B0A-A4C0-B4E0819B9F29}" srcId="{0A3746B3-6E7A-40D2-8D3A-D260FC66E456}" destId="{094A9890-B71A-460B-B1CB-E802587EDF21}" srcOrd="2" destOrd="0" parTransId="{7F214164-32AE-4C41-BC6D-865E451C84C5}" sibTransId="{3CA3D56F-A906-4188-8134-F44D24150DC6}"/>
    <dgm:cxn modelId="{F28A5353-3510-4C30-9636-54949849618A}" srcId="{0A3746B3-6E7A-40D2-8D3A-D260FC66E456}" destId="{16E74445-63AB-4063-9AC6-04A17D96E938}" srcOrd="0" destOrd="0" parTransId="{9576E60C-5197-4AB5-99DA-DCA37FAA9A29}" sibTransId="{4974F49C-C25D-496C-B118-D56C0EBB7D8A}"/>
    <dgm:cxn modelId="{E9365B9E-8776-4064-91AA-9801F02008BB}" srcId="{0A3746B3-6E7A-40D2-8D3A-D260FC66E456}" destId="{BB1F2ECB-1CE2-4ECA-9111-FBC9C62A853A}" srcOrd="1" destOrd="0" parTransId="{58A65848-8BB9-4089-897A-1F14E292E1E4}" sibTransId="{8FCAB7AD-8C1D-4D62-8D3B-9CA5EEAECDED}"/>
    <dgm:cxn modelId="{160140E1-6165-4F68-950A-3512B063F5ED}" type="presOf" srcId="{16E74445-63AB-4063-9AC6-04A17D96E938}" destId="{B98C622E-C2B0-4414-A6B0-730C765F1BF6}" srcOrd="0" destOrd="0" presId="urn:microsoft.com/office/officeart/2018/2/layout/IconVerticalSolidList"/>
    <dgm:cxn modelId="{896CF3FD-0E5B-4E6A-9439-3CEFB15D31CA}" type="presOf" srcId="{094A9890-B71A-460B-B1CB-E802587EDF21}" destId="{22A0CB99-8C1F-47DB-BC07-103EAC6D4E8C}" srcOrd="0" destOrd="0" presId="urn:microsoft.com/office/officeart/2018/2/layout/IconVerticalSolidList"/>
    <dgm:cxn modelId="{0543C3FF-20DC-49B4-8A8D-E64E78A06E0F}" type="presOf" srcId="{BB1F2ECB-1CE2-4ECA-9111-FBC9C62A853A}" destId="{754E7A22-39C6-41B5-A645-D8787B77DA76}" srcOrd="0" destOrd="0" presId="urn:microsoft.com/office/officeart/2018/2/layout/IconVerticalSolidList"/>
    <dgm:cxn modelId="{170E3BCE-B97E-45B1-B1CB-B37174E81EC9}" type="presParOf" srcId="{9C2DD7E1-CDB6-43AC-8512-85E13DC27908}" destId="{AF45C427-43EC-4B3B-BC6D-7E9232984D8D}" srcOrd="0" destOrd="0" presId="urn:microsoft.com/office/officeart/2018/2/layout/IconVerticalSolidList"/>
    <dgm:cxn modelId="{E77FBA2C-06E7-4B4E-9ED4-0BE253DDD173}" type="presParOf" srcId="{AF45C427-43EC-4B3B-BC6D-7E9232984D8D}" destId="{7AB84C5E-F596-4E4E-AC46-878B1CC4E2A4}" srcOrd="0" destOrd="0" presId="urn:microsoft.com/office/officeart/2018/2/layout/IconVerticalSolidList"/>
    <dgm:cxn modelId="{A49EBAC2-1D7F-4CD6-8ACB-ED8AB346D987}" type="presParOf" srcId="{AF45C427-43EC-4B3B-BC6D-7E9232984D8D}" destId="{C1800292-846A-4041-8C0F-35BBB8CCCECE}" srcOrd="1" destOrd="0" presId="urn:microsoft.com/office/officeart/2018/2/layout/IconVerticalSolidList"/>
    <dgm:cxn modelId="{0F8A2CD1-67BF-4421-98F4-D28E70472BBF}" type="presParOf" srcId="{AF45C427-43EC-4B3B-BC6D-7E9232984D8D}" destId="{93A61A39-3561-4AF5-922F-B141B936CED9}" srcOrd="2" destOrd="0" presId="urn:microsoft.com/office/officeart/2018/2/layout/IconVerticalSolidList"/>
    <dgm:cxn modelId="{F2C5B504-A703-4ED2-9E0E-5A97AC80CB1A}" type="presParOf" srcId="{AF45C427-43EC-4B3B-BC6D-7E9232984D8D}" destId="{B98C622E-C2B0-4414-A6B0-730C765F1BF6}" srcOrd="3" destOrd="0" presId="urn:microsoft.com/office/officeart/2018/2/layout/IconVerticalSolidList"/>
    <dgm:cxn modelId="{E676131F-9E43-4076-AAFF-9C554FAFBC4D}" type="presParOf" srcId="{9C2DD7E1-CDB6-43AC-8512-85E13DC27908}" destId="{8EE6FBD7-580E-449F-B94F-8242EA3ADD69}" srcOrd="1" destOrd="0" presId="urn:microsoft.com/office/officeart/2018/2/layout/IconVerticalSolidList"/>
    <dgm:cxn modelId="{E18F0B43-6B46-4DFA-9191-D03405046A12}" type="presParOf" srcId="{9C2DD7E1-CDB6-43AC-8512-85E13DC27908}" destId="{BE2FEE42-85FA-4E92-A883-228FAD4FA013}" srcOrd="2" destOrd="0" presId="urn:microsoft.com/office/officeart/2018/2/layout/IconVerticalSolidList"/>
    <dgm:cxn modelId="{C161B198-95B9-4D8F-929E-9C6D14381156}" type="presParOf" srcId="{BE2FEE42-85FA-4E92-A883-228FAD4FA013}" destId="{6E01BA75-5F42-4E6C-B431-7A1A1FD5CFAA}" srcOrd="0" destOrd="0" presId="urn:microsoft.com/office/officeart/2018/2/layout/IconVerticalSolidList"/>
    <dgm:cxn modelId="{E9C1E2F6-C022-4D54-A33A-D70A234745C2}" type="presParOf" srcId="{BE2FEE42-85FA-4E92-A883-228FAD4FA013}" destId="{3742EB59-AB25-4EF0-A63D-72BB9CF94F1C}" srcOrd="1" destOrd="0" presId="urn:microsoft.com/office/officeart/2018/2/layout/IconVerticalSolidList"/>
    <dgm:cxn modelId="{98D7B760-185E-4CCD-8FA9-792AD9A9FE6F}" type="presParOf" srcId="{BE2FEE42-85FA-4E92-A883-228FAD4FA013}" destId="{E8064AFC-072D-4D63-BA14-F74B0EB9B1D4}" srcOrd="2" destOrd="0" presId="urn:microsoft.com/office/officeart/2018/2/layout/IconVerticalSolidList"/>
    <dgm:cxn modelId="{B19F0333-EA1E-4AE4-AC49-A8A51CD901A4}" type="presParOf" srcId="{BE2FEE42-85FA-4E92-A883-228FAD4FA013}" destId="{754E7A22-39C6-41B5-A645-D8787B77DA76}" srcOrd="3" destOrd="0" presId="urn:microsoft.com/office/officeart/2018/2/layout/IconVerticalSolidList"/>
    <dgm:cxn modelId="{414EF41B-43C9-45BD-9DC0-E54406A61A53}" type="presParOf" srcId="{9C2DD7E1-CDB6-43AC-8512-85E13DC27908}" destId="{0FD4DE51-6D34-477A-948D-A07DDA249E00}" srcOrd="3" destOrd="0" presId="urn:microsoft.com/office/officeart/2018/2/layout/IconVerticalSolidList"/>
    <dgm:cxn modelId="{FA5FC6EA-7567-4D27-A5A6-F89FFFFDA602}" type="presParOf" srcId="{9C2DD7E1-CDB6-43AC-8512-85E13DC27908}" destId="{91603AA7-E5D1-461D-99A0-D7606C85B074}" srcOrd="4" destOrd="0" presId="urn:microsoft.com/office/officeart/2018/2/layout/IconVerticalSolidList"/>
    <dgm:cxn modelId="{D0D9B6D0-AA80-4C60-9346-D45B4D3507EE}" type="presParOf" srcId="{91603AA7-E5D1-461D-99A0-D7606C85B074}" destId="{3498DCB1-53CD-42E6-A9BA-FBA2700386D6}" srcOrd="0" destOrd="0" presId="urn:microsoft.com/office/officeart/2018/2/layout/IconVerticalSolidList"/>
    <dgm:cxn modelId="{9E50F85B-8DAE-473A-826D-A8C0C36E0A3C}" type="presParOf" srcId="{91603AA7-E5D1-461D-99A0-D7606C85B074}" destId="{96482CED-CA0A-410D-B59D-8CC4D1D269EC}" srcOrd="1" destOrd="0" presId="urn:microsoft.com/office/officeart/2018/2/layout/IconVerticalSolidList"/>
    <dgm:cxn modelId="{9144450D-46F3-4E1B-A2B1-4FAF9A177960}" type="presParOf" srcId="{91603AA7-E5D1-461D-99A0-D7606C85B074}" destId="{90CFDDED-1382-49BE-A308-236785AB7A58}" srcOrd="2" destOrd="0" presId="urn:microsoft.com/office/officeart/2018/2/layout/IconVerticalSolidList"/>
    <dgm:cxn modelId="{9B7540B6-2CB0-48F5-BE64-53F1795752CF}" type="presParOf" srcId="{91603AA7-E5D1-461D-99A0-D7606C85B074}" destId="{22A0CB99-8C1F-47DB-BC07-103EAC6D4E8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22186C2-F1B2-4009-B5A8-D3ED86F3746E}"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07B657F5-6703-4110-8AD4-65CD97C1769D}">
      <dgm:prSet/>
      <dgm:spPr/>
      <dgm:t>
        <a:bodyPr/>
        <a:lstStyle/>
        <a:p>
          <a:r>
            <a:rPr lang="en-US"/>
            <a:t>We offer our volunteers a place to enjoy themselves and have fun</a:t>
          </a:r>
        </a:p>
      </dgm:t>
    </dgm:pt>
    <dgm:pt modelId="{9D693D7A-0657-41BE-8301-E530E96D2C82}" type="parTrans" cxnId="{351AB3BD-034A-4925-B245-BC9206AC55DC}">
      <dgm:prSet/>
      <dgm:spPr/>
      <dgm:t>
        <a:bodyPr/>
        <a:lstStyle/>
        <a:p>
          <a:endParaRPr lang="en-US"/>
        </a:p>
      </dgm:t>
    </dgm:pt>
    <dgm:pt modelId="{365B9878-0758-459F-82E9-9059C1509171}" type="sibTrans" cxnId="{351AB3BD-034A-4925-B245-BC9206AC55DC}">
      <dgm:prSet/>
      <dgm:spPr/>
      <dgm:t>
        <a:bodyPr/>
        <a:lstStyle/>
        <a:p>
          <a:endParaRPr lang="en-US"/>
        </a:p>
      </dgm:t>
    </dgm:pt>
    <dgm:pt modelId="{64F900E3-181C-42F2-B9CD-911F7683E1AF}">
      <dgm:prSet/>
      <dgm:spPr/>
      <dgm:t>
        <a:bodyPr/>
        <a:lstStyle/>
        <a:p>
          <a:r>
            <a:rPr lang="en-US"/>
            <a:t>We are flexible with our volunteers, we don't impose a number of volunteering hours a week.</a:t>
          </a:r>
        </a:p>
      </dgm:t>
    </dgm:pt>
    <dgm:pt modelId="{AB9163FC-C929-4F72-8AE4-8B1057C9494A}" type="parTrans" cxnId="{6578D0AC-1780-4B4C-9608-CA0FE938D40E}">
      <dgm:prSet/>
      <dgm:spPr/>
      <dgm:t>
        <a:bodyPr/>
        <a:lstStyle/>
        <a:p>
          <a:endParaRPr lang="en-US"/>
        </a:p>
      </dgm:t>
    </dgm:pt>
    <dgm:pt modelId="{1D503501-97F7-45C8-BE44-FE4ED0D84525}" type="sibTrans" cxnId="{6578D0AC-1780-4B4C-9608-CA0FE938D40E}">
      <dgm:prSet/>
      <dgm:spPr/>
      <dgm:t>
        <a:bodyPr/>
        <a:lstStyle/>
        <a:p>
          <a:endParaRPr lang="en-US"/>
        </a:p>
      </dgm:t>
    </dgm:pt>
    <dgm:pt modelId="{EDF906C2-1F82-4162-8A99-001A959F513E}">
      <dgm:prSet/>
      <dgm:spPr/>
      <dgm:t>
        <a:bodyPr/>
        <a:lstStyle/>
        <a:p>
          <a:r>
            <a:rPr lang="en-US"/>
            <a:t>On Tuesdays and Wednesdays, we offer lunch to our volunteers in exchange for a donation when possible.</a:t>
          </a:r>
        </a:p>
      </dgm:t>
    </dgm:pt>
    <dgm:pt modelId="{A19BF66D-26D2-4A93-B157-8F6B6ECABB0C}" type="parTrans" cxnId="{C8CE0988-D723-4E45-B7FA-B98CC0294188}">
      <dgm:prSet/>
      <dgm:spPr/>
      <dgm:t>
        <a:bodyPr/>
        <a:lstStyle/>
        <a:p>
          <a:endParaRPr lang="en-US"/>
        </a:p>
      </dgm:t>
    </dgm:pt>
    <dgm:pt modelId="{C622DE06-7D25-4C7F-8F59-A10E7E075650}" type="sibTrans" cxnId="{C8CE0988-D723-4E45-B7FA-B98CC0294188}">
      <dgm:prSet/>
      <dgm:spPr/>
      <dgm:t>
        <a:bodyPr/>
        <a:lstStyle/>
        <a:p>
          <a:endParaRPr lang="en-US"/>
        </a:p>
      </dgm:t>
    </dgm:pt>
    <dgm:pt modelId="{04D90DD0-6F77-41CA-98C5-078EA89ACDF4}">
      <dgm:prSet/>
      <dgm:spPr/>
      <dgm:t>
        <a:bodyPr/>
        <a:lstStyle/>
        <a:p>
          <a:r>
            <a:rPr lang="en-US"/>
            <a:t>Volunteers on a Thursday can enjoy staff discount at The Nest Café</a:t>
          </a:r>
        </a:p>
      </dgm:t>
    </dgm:pt>
    <dgm:pt modelId="{02C51F1D-EC5E-48A2-9387-A6728E541FFA}" type="parTrans" cxnId="{6C1FB4DF-1D5D-4F30-BB7B-3A1C480559A3}">
      <dgm:prSet/>
      <dgm:spPr/>
      <dgm:t>
        <a:bodyPr/>
        <a:lstStyle/>
        <a:p>
          <a:endParaRPr lang="en-US"/>
        </a:p>
      </dgm:t>
    </dgm:pt>
    <dgm:pt modelId="{1D72EF0F-A07A-4750-9577-5FB90E9EA50E}" type="sibTrans" cxnId="{6C1FB4DF-1D5D-4F30-BB7B-3A1C480559A3}">
      <dgm:prSet/>
      <dgm:spPr/>
      <dgm:t>
        <a:bodyPr/>
        <a:lstStyle/>
        <a:p>
          <a:endParaRPr lang="en-US"/>
        </a:p>
      </dgm:t>
    </dgm:pt>
    <dgm:pt modelId="{373D74AB-71ED-4677-ABBF-DAD5EE38288F}">
      <dgm:prSet/>
      <dgm:spPr/>
      <dgm:t>
        <a:bodyPr/>
        <a:lstStyle/>
        <a:p>
          <a:r>
            <a:rPr lang="en-US"/>
            <a:t>All our volunteers will have a key dedicated person that will work with them</a:t>
          </a:r>
        </a:p>
      </dgm:t>
    </dgm:pt>
    <dgm:pt modelId="{01BA0FC8-C455-4D27-BDDF-11CCB944C90E}" type="parTrans" cxnId="{EAB4F00A-C737-4A29-80F2-9C5BF65BAC61}">
      <dgm:prSet/>
      <dgm:spPr/>
      <dgm:t>
        <a:bodyPr/>
        <a:lstStyle/>
        <a:p>
          <a:endParaRPr lang="en-US"/>
        </a:p>
      </dgm:t>
    </dgm:pt>
    <dgm:pt modelId="{D3CB1A6D-FC79-483B-936C-6C27B6222CF4}" type="sibTrans" cxnId="{EAB4F00A-C737-4A29-80F2-9C5BF65BAC61}">
      <dgm:prSet/>
      <dgm:spPr/>
      <dgm:t>
        <a:bodyPr/>
        <a:lstStyle/>
        <a:p>
          <a:endParaRPr lang="en-US"/>
        </a:p>
      </dgm:t>
    </dgm:pt>
    <dgm:pt modelId="{F31EDF77-7E19-4194-BA2D-D9B246CA7CDC}" type="pres">
      <dgm:prSet presAssocID="{522186C2-F1B2-4009-B5A8-D3ED86F3746E}" presName="root" presStyleCnt="0">
        <dgm:presLayoutVars>
          <dgm:dir/>
          <dgm:resizeHandles val="exact"/>
        </dgm:presLayoutVars>
      </dgm:prSet>
      <dgm:spPr/>
    </dgm:pt>
    <dgm:pt modelId="{78A0C559-08DD-47FE-89AC-FF6EA6EFD506}" type="pres">
      <dgm:prSet presAssocID="{07B657F5-6703-4110-8AD4-65CD97C1769D}" presName="compNode" presStyleCnt="0"/>
      <dgm:spPr/>
    </dgm:pt>
    <dgm:pt modelId="{25283B1B-D05A-4C49-8E5E-86892E7A6B70}" type="pres">
      <dgm:prSet presAssocID="{07B657F5-6703-4110-8AD4-65CD97C1769D}" presName="bgRect" presStyleLbl="bgShp" presStyleIdx="0" presStyleCnt="5"/>
      <dgm:spPr/>
    </dgm:pt>
    <dgm:pt modelId="{C37E8DB9-A6BC-49CE-9109-2E3AC9569541}" type="pres">
      <dgm:prSet presAssocID="{07B657F5-6703-4110-8AD4-65CD97C1769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ance"/>
        </a:ext>
      </dgm:extLst>
    </dgm:pt>
    <dgm:pt modelId="{3C493B19-E0E5-4872-8E6F-9FDF123538C8}" type="pres">
      <dgm:prSet presAssocID="{07B657F5-6703-4110-8AD4-65CD97C1769D}" presName="spaceRect" presStyleCnt="0"/>
      <dgm:spPr/>
    </dgm:pt>
    <dgm:pt modelId="{4DA46931-7503-44A6-8CF0-90F6EF007480}" type="pres">
      <dgm:prSet presAssocID="{07B657F5-6703-4110-8AD4-65CD97C1769D}" presName="parTx" presStyleLbl="revTx" presStyleIdx="0" presStyleCnt="5">
        <dgm:presLayoutVars>
          <dgm:chMax val="0"/>
          <dgm:chPref val="0"/>
        </dgm:presLayoutVars>
      </dgm:prSet>
      <dgm:spPr/>
    </dgm:pt>
    <dgm:pt modelId="{1174D3EF-BBF0-4FF6-BF8A-70E8E9F4A649}" type="pres">
      <dgm:prSet presAssocID="{365B9878-0758-459F-82E9-9059C1509171}" presName="sibTrans" presStyleCnt="0"/>
      <dgm:spPr/>
    </dgm:pt>
    <dgm:pt modelId="{F6E509CF-06BC-4373-ACEB-B4690C684698}" type="pres">
      <dgm:prSet presAssocID="{64F900E3-181C-42F2-B9CD-911F7683E1AF}" presName="compNode" presStyleCnt="0"/>
      <dgm:spPr/>
    </dgm:pt>
    <dgm:pt modelId="{F87EE2D6-203B-4C4C-BB27-DD39C79034DB}" type="pres">
      <dgm:prSet presAssocID="{64F900E3-181C-42F2-B9CD-911F7683E1AF}" presName="bgRect" presStyleLbl="bgShp" presStyleIdx="1" presStyleCnt="5"/>
      <dgm:spPr/>
    </dgm:pt>
    <dgm:pt modelId="{F96D2A3E-8473-401D-9D53-D41D7CC6D670}" type="pres">
      <dgm:prSet presAssocID="{64F900E3-181C-42F2-B9CD-911F7683E1AF}" presName="iconRect"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ock outline"/>
        </a:ext>
      </dgm:extLst>
    </dgm:pt>
    <dgm:pt modelId="{1967247E-1E53-4AA8-94F2-70B780122C7E}" type="pres">
      <dgm:prSet presAssocID="{64F900E3-181C-42F2-B9CD-911F7683E1AF}" presName="spaceRect" presStyleCnt="0"/>
      <dgm:spPr/>
    </dgm:pt>
    <dgm:pt modelId="{BB4BCD45-9D1E-4D54-944E-2EEEE570E156}" type="pres">
      <dgm:prSet presAssocID="{64F900E3-181C-42F2-B9CD-911F7683E1AF}" presName="parTx" presStyleLbl="revTx" presStyleIdx="1" presStyleCnt="5">
        <dgm:presLayoutVars>
          <dgm:chMax val="0"/>
          <dgm:chPref val="0"/>
        </dgm:presLayoutVars>
      </dgm:prSet>
      <dgm:spPr/>
    </dgm:pt>
    <dgm:pt modelId="{D09FB5DA-6B49-4A67-BA90-220131F160DC}" type="pres">
      <dgm:prSet presAssocID="{1D503501-97F7-45C8-BE44-FE4ED0D84525}" presName="sibTrans" presStyleCnt="0"/>
      <dgm:spPr/>
    </dgm:pt>
    <dgm:pt modelId="{C10DB722-EAA7-4FDF-AD0F-63B93BE83021}" type="pres">
      <dgm:prSet presAssocID="{EDF906C2-1F82-4162-8A99-001A959F513E}" presName="compNode" presStyleCnt="0"/>
      <dgm:spPr/>
    </dgm:pt>
    <dgm:pt modelId="{2A5D27B0-18A8-4DDD-9FE8-838AB6E4B1E8}" type="pres">
      <dgm:prSet presAssocID="{EDF906C2-1F82-4162-8A99-001A959F513E}" presName="bgRect" presStyleLbl="bgShp" presStyleIdx="2" presStyleCnt="5"/>
      <dgm:spPr/>
    </dgm:pt>
    <dgm:pt modelId="{DBABEFAF-228E-4DAF-ADC5-3EE5F7BB0C85}" type="pres">
      <dgm:prSet presAssocID="{EDF906C2-1F82-4162-8A99-001A959F513E}"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ie with solid fill"/>
        </a:ext>
      </dgm:extLst>
    </dgm:pt>
    <dgm:pt modelId="{EF17B369-298B-468D-A5AE-992EDCA936CD}" type="pres">
      <dgm:prSet presAssocID="{EDF906C2-1F82-4162-8A99-001A959F513E}" presName="spaceRect" presStyleCnt="0"/>
      <dgm:spPr/>
    </dgm:pt>
    <dgm:pt modelId="{5A103490-1019-4626-8D1D-BA8577A99D61}" type="pres">
      <dgm:prSet presAssocID="{EDF906C2-1F82-4162-8A99-001A959F513E}" presName="parTx" presStyleLbl="revTx" presStyleIdx="2" presStyleCnt="5">
        <dgm:presLayoutVars>
          <dgm:chMax val="0"/>
          <dgm:chPref val="0"/>
        </dgm:presLayoutVars>
      </dgm:prSet>
      <dgm:spPr/>
    </dgm:pt>
    <dgm:pt modelId="{B78F4DFC-77A7-4F1A-93B7-FD046EB8AAFB}" type="pres">
      <dgm:prSet presAssocID="{C622DE06-7D25-4C7F-8F59-A10E7E075650}" presName="sibTrans" presStyleCnt="0"/>
      <dgm:spPr/>
    </dgm:pt>
    <dgm:pt modelId="{5054D1E4-3D1E-4E50-A08F-3DA6C831969D}" type="pres">
      <dgm:prSet presAssocID="{04D90DD0-6F77-41CA-98C5-078EA89ACDF4}" presName="compNode" presStyleCnt="0"/>
      <dgm:spPr/>
    </dgm:pt>
    <dgm:pt modelId="{B3723B33-C7CD-48E3-AA51-136D64F5B296}" type="pres">
      <dgm:prSet presAssocID="{04D90DD0-6F77-41CA-98C5-078EA89ACDF4}" presName="bgRect" presStyleLbl="bgShp" presStyleIdx="3" presStyleCnt="5"/>
      <dgm:spPr/>
    </dgm:pt>
    <dgm:pt modelId="{B57AC01C-84A4-414D-B842-EC15060F9397}" type="pres">
      <dgm:prSet presAssocID="{04D90DD0-6F77-41CA-98C5-078EA89ACDF4}" presName="iconRect"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offee with solid fill"/>
        </a:ext>
      </dgm:extLst>
    </dgm:pt>
    <dgm:pt modelId="{3B7B9B5E-A073-49AD-8866-AB4446A19115}" type="pres">
      <dgm:prSet presAssocID="{04D90DD0-6F77-41CA-98C5-078EA89ACDF4}" presName="spaceRect" presStyleCnt="0"/>
      <dgm:spPr/>
    </dgm:pt>
    <dgm:pt modelId="{AF3A74A4-3FB2-4C2A-A75A-D4072FDD5594}" type="pres">
      <dgm:prSet presAssocID="{04D90DD0-6F77-41CA-98C5-078EA89ACDF4}" presName="parTx" presStyleLbl="revTx" presStyleIdx="3" presStyleCnt="5">
        <dgm:presLayoutVars>
          <dgm:chMax val="0"/>
          <dgm:chPref val="0"/>
        </dgm:presLayoutVars>
      </dgm:prSet>
      <dgm:spPr/>
    </dgm:pt>
    <dgm:pt modelId="{8AE72904-297D-4B07-9C11-31A0EF62B64A}" type="pres">
      <dgm:prSet presAssocID="{1D72EF0F-A07A-4750-9577-5FB90E9EA50E}" presName="sibTrans" presStyleCnt="0"/>
      <dgm:spPr/>
    </dgm:pt>
    <dgm:pt modelId="{C0CB341C-0B20-4B23-8F8E-15818202AFED}" type="pres">
      <dgm:prSet presAssocID="{373D74AB-71ED-4677-ABBF-DAD5EE38288F}" presName="compNode" presStyleCnt="0"/>
      <dgm:spPr/>
    </dgm:pt>
    <dgm:pt modelId="{CA969A9B-6689-4D52-9334-4F3ED4214B89}" type="pres">
      <dgm:prSet presAssocID="{373D74AB-71ED-4677-ABBF-DAD5EE38288F}" presName="bgRect" presStyleLbl="bgShp" presStyleIdx="4" presStyleCnt="5"/>
      <dgm:spPr/>
    </dgm:pt>
    <dgm:pt modelId="{8C51953D-460E-4DF2-B3D2-D19970A7D0AA}" type="pres">
      <dgm:prSet presAssocID="{373D74AB-71ED-4677-ABBF-DAD5EE38288F}"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ildren with solid fill"/>
        </a:ext>
      </dgm:extLst>
    </dgm:pt>
    <dgm:pt modelId="{E2D49DBC-0C01-4C8A-BD85-FE0EC16B3716}" type="pres">
      <dgm:prSet presAssocID="{373D74AB-71ED-4677-ABBF-DAD5EE38288F}" presName="spaceRect" presStyleCnt="0"/>
      <dgm:spPr/>
    </dgm:pt>
    <dgm:pt modelId="{579778A8-FB1A-49E3-B98C-80D09DCF055A}" type="pres">
      <dgm:prSet presAssocID="{373D74AB-71ED-4677-ABBF-DAD5EE38288F}" presName="parTx" presStyleLbl="revTx" presStyleIdx="4" presStyleCnt="5">
        <dgm:presLayoutVars>
          <dgm:chMax val="0"/>
          <dgm:chPref val="0"/>
        </dgm:presLayoutVars>
      </dgm:prSet>
      <dgm:spPr/>
    </dgm:pt>
  </dgm:ptLst>
  <dgm:cxnLst>
    <dgm:cxn modelId="{7930D204-887F-43DE-A8ED-AB9F59C586F6}" type="presOf" srcId="{64F900E3-181C-42F2-B9CD-911F7683E1AF}" destId="{BB4BCD45-9D1E-4D54-944E-2EEEE570E156}" srcOrd="0" destOrd="0" presId="urn:microsoft.com/office/officeart/2018/2/layout/IconVerticalSolidList"/>
    <dgm:cxn modelId="{EAB4F00A-C737-4A29-80F2-9C5BF65BAC61}" srcId="{522186C2-F1B2-4009-B5A8-D3ED86F3746E}" destId="{373D74AB-71ED-4677-ABBF-DAD5EE38288F}" srcOrd="4" destOrd="0" parTransId="{01BA0FC8-C455-4D27-BDDF-11CCB944C90E}" sibTransId="{D3CB1A6D-FC79-483B-936C-6C27B6222CF4}"/>
    <dgm:cxn modelId="{C8CE0988-D723-4E45-B7FA-B98CC0294188}" srcId="{522186C2-F1B2-4009-B5A8-D3ED86F3746E}" destId="{EDF906C2-1F82-4162-8A99-001A959F513E}" srcOrd="2" destOrd="0" parTransId="{A19BF66D-26D2-4A93-B157-8F6B6ECABB0C}" sibTransId="{C622DE06-7D25-4C7F-8F59-A10E7E075650}"/>
    <dgm:cxn modelId="{EF24E188-0527-48D3-B68C-DC34C660290E}" type="presOf" srcId="{04D90DD0-6F77-41CA-98C5-078EA89ACDF4}" destId="{AF3A74A4-3FB2-4C2A-A75A-D4072FDD5594}" srcOrd="0" destOrd="0" presId="urn:microsoft.com/office/officeart/2018/2/layout/IconVerticalSolidList"/>
    <dgm:cxn modelId="{F8710899-4B30-4684-95E6-AC3C6E34355C}" type="presOf" srcId="{522186C2-F1B2-4009-B5A8-D3ED86F3746E}" destId="{F31EDF77-7E19-4194-BA2D-D9B246CA7CDC}" srcOrd="0" destOrd="0" presId="urn:microsoft.com/office/officeart/2018/2/layout/IconVerticalSolidList"/>
    <dgm:cxn modelId="{6578D0AC-1780-4B4C-9608-CA0FE938D40E}" srcId="{522186C2-F1B2-4009-B5A8-D3ED86F3746E}" destId="{64F900E3-181C-42F2-B9CD-911F7683E1AF}" srcOrd="1" destOrd="0" parTransId="{AB9163FC-C929-4F72-8AE4-8B1057C9494A}" sibTransId="{1D503501-97F7-45C8-BE44-FE4ED0D84525}"/>
    <dgm:cxn modelId="{189E58B8-D4F0-4454-B186-2F3AB5876B91}" type="presOf" srcId="{EDF906C2-1F82-4162-8A99-001A959F513E}" destId="{5A103490-1019-4626-8D1D-BA8577A99D61}" srcOrd="0" destOrd="0" presId="urn:microsoft.com/office/officeart/2018/2/layout/IconVerticalSolidList"/>
    <dgm:cxn modelId="{351AB3BD-034A-4925-B245-BC9206AC55DC}" srcId="{522186C2-F1B2-4009-B5A8-D3ED86F3746E}" destId="{07B657F5-6703-4110-8AD4-65CD97C1769D}" srcOrd="0" destOrd="0" parTransId="{9D693D7A-0657-41BE-8301-E530E96D2C82}" sibTransId="{365B9878-0758-459F-82E9-9059C1509171}"/>
    <dgm:cxn modelId="{FA542AC6-BD15-4892-A2FE-459A5B8F986D}" type="presOf" srcId="{07B657F5-6703-4110-8AD4-65CD97C1769D}" destId="{4DA46931-7503-44A6-8CF0-90F6EF007480}" srcOrd="0" destOrd="0" presId="urn:microsoft.com/office/officeart/2018/2/layout/IconVerticalSolidList"/>
    <dgm:cxn modelId="{6C1FB4DF-1D5D-4F30-BB7B-3A1C480559A3}" srcId="{522186C2-F1B2-4009-B5A8-D3ED86F3746E}" destId="{04D90DD0-6F77-41CA-98C5-078EA89ACDF4}" srcOrd="3" destOrd="0" parTransId="{02C51F1D-EC5E-48A2-9387-A6728E541FFA}" sibTransId="{1D72EF0F-A07A-4750-9577-5FB90E9EA50E}"/>
    <dgm:cxn modelId="{52C8F3F8-F044-4F35-BE2B-3F3E645163B3}" type="presOf" srcId="{373D74AB-71ED-4677-ABBF-DAD5EE38288F}" destId="{579778A8-FB1A-49E3-B98C-80D09DCF055A}" srcOrd="0" destOrd="0" presId="urn:microsoft.com/office/officeart/2018/2/layout/IconVerticalSolidList"/>
    <dgm:cxn modelId="{27495604-C5CA-4CEE-89F6-CD6D654FA191}" type="presParOf" srcId="{F31EDF77-7E19-4194-BA2D-D9B246CA7CDC}" destId="{78A0C559-08DD-47FE-89AC-FF6EA6EFD506}" srcOrd="0" destOrd="0" presId="urn:microsoft.com/office/officeart/2018/2/layout/IconVerticalSolidList"/>
    <dgm:cxn modelId="{73700468-E0A0-42A9-A7C5-18E3D055A1C1}" type="presParOf" srcId="{78A0C559-08DD-47FE-89AC-FF6EA6EFD506}" destId="{25283B1B-D05A-4C49-8E5E-86892E7A6B70}" srcOrd="0" destOrd="0" presId="urn:microsoft.com/office/officeart/2018/2/layout/IconVerticalSolidList"/>
    <dgm:cxn modelId="{7494C765-E177-4CC1-A2D3-40F0BC4FC655}" type="presParOf" srcId="{78A0C559-08DD-47FE-89AC-FF6EA6EFD506}" destId="{C37E8DB9-A6BC-49CE-9109-2E3AC9569541}" srcOrd="1" destOrd="0" presId="urn:microsoft.com/office/officeart/2018/2/layout/IconVerticalSolidList"/>
    <dgm:cxn modelId="{B23067FB-36C4-4CA6-86BC-C1AD90F71D36}" type="presParOf" srcId="{78A0C559-08DD-47FE-89AC-FF6EA6EFD506}" destId="{3C493B19-E0E5-4872-8E6F-9FDF123538C8}" srcOrd="2" destOrd="0" presId="urn:microsoft.com/office/officeart/2018/2/layout/IconVerticalSolidList"/>
    <dgm:cxn modelId="{671AFAF0-0837-48F4-A65E-8D70F79289DB}" type="presParOf" srcId="{78A0C559-08DD-47FE-89AC-FF6EA6EFD506}" destId="{4DA46931-7503-44A6-8CF0-90F6EF007480}" srcOrd="3" destOrd="0" presId="urn:microsoft.com/office/officeart/2018/2/layout/IconVerticalSolidList"/>
    <dgm:cxn modelId="{399B9263-3621-4577-98C9-4F9A120EFC23}" type="presParOf" srcId="{F31EDF77-7E19-4194-BA2D-D9B246CA7CDC}" destId="{1174D3EF-BBF0-4FF6-BF8A-70E8E9F4A649}" srcOrd="1" destOrd="0" presId="urn:microsoft.com/office/officeart/2018/2/layout/IconVerticalSolidList"/>
    <dgm:cxn modelId="{7DA40045-CC4C-45BE-B535-091DDDACE83D}" type="presParOf" srcId="{F31EDF77-7E19-4194-BA2D-D9B246CA7CDC}" destId="{F6E509CF-06BC-4373-ACEB-B4690C684698}" srcOrd="2" destOrd="0" presId="urn:microsoft.com/office/officeart/2018/2/layout/IconVerticalSolidList"/>
    <dgm:cxn modelId="{49B9454F-8B4A-4EA1-A7EE-6A6779C04456}" type="presParOf" srcId="{F6E509CF-06BC-4373-ACEB-B4690C684698}" destId="{F87EE2D6-203B-4C4C-BB27-DD39C79034DB}" srcOrd="0" destOrd="0" presId="urn:microsoft.com/office/officeart/2018/2/layout/IconVerticalSolidList"/>
    <dgm:cxn modelId="{CCFE3E48-7CDD-4C49-958D-10A8A03F68A8}" type="presParOf" srcId="{F6E509CF-06BC-4373-ACEB-B4690C684698}" destId="{F96D2A3E-8473-401D-9D53-D41D7CC6D670}" srcOrd="1" destOrd="0" presId="urn:microsoft.com/office/officeart/2018/2/layout/IconVerticalSolidList"/>
    <dgm:cxn modelId="{D87053FC-D1E2-4029-91AB-FD51566B372A}" type="presParOf" srcId="{F6E509CF-06BC-4373-ACEB-B4690C684698}" destId="{1967247E-1E53-4AA8-94F2-70B780122C7E}" srcOrd="2" destOrd="0" presId="urn:microsoft.com/office/officeart/2018/2/layout/IconVerticalSolidList"/>
    <dgm:cxn modelId="{D1169AE0-9B5E-46EF-8256-36763DA4FC2F}" type="presParOf" srcId="{F6E509CF-06BC-4373-ACEB-B4690C684698}" destId="{BB4BCD45-9D1E-4D54-944E-2EEEE570E156}" srcOrd="3" destOrd="0" presId="urn:microsoft.com/office/officeart/2018/2/layout/IconVerticalSolidList"/>
    <dgm:cxn modelId="{DA976ECA-F934-4A8E-A0F3-7FE4F15F20E1}" type="presParOf" srcId="{F31EDF77-7E19-4194-BA2D-D9B246CA7CDC}" destId="{D09FB5DA-6B49-4A67-BA90-220131F160DC}" srcOrd="3" destOrd="0" presId="urn:microsoft.com/office/officeart/2018/2/layout/IconVerticalSolidList"/>
    <dgm:cxn modelId="{D5617130-8049-42E9-A618-71574F1F8CFB}" type="presParOf" srcId="{F31EDF77-7E19-4194-BA2D-D9B246CA7CDC}" destId="{C10DB722-EAA7-4FDF-AD0F-63B93BE83021}" srcOrd="4" destOrd="0" presId="urn:microsoft.com/office/officeart/2018/2/layout/IconVerticalSolidList"/>
    <dgm:cxn modelId="{B9A12153-C35F-472D-B8DE-652DAD7ADE0E}" type="presParOf" srcId="{C10DB722-EAA7-4FDF-AD0F-63B93BE83021}" destId="{2A5D27B0-18A8-4DDD-9FE8-838AB6E4B1E8}" srcOrd="0" destOrd="0" presId="urn:microsoft.com/office/officeart/2018/2/layout/IconVerticalSolidList"/>
    <dgm:cxn modelId="{8C0FB486-821A-4213-90B4-D68861138349}" type="presParOf" srcId="{C10DB722-EAA7-4FDF-AD0F-63B93BE83021}" destId="{DBABEFAF-228E-4DAF-ADC5-3EE5F7BB0C85}" srcOrd="1" destOrd="0" presId="urn:microsoft.com/office/officeart/2018/2/layout/IconVerticalSolidList"/>
    <dgm:cxn modelId="{74CB78DC-DE86-4BCB-8F6C-BB4EA7E0DAD9}" type="presParOf" srcId="{C10DB722-EAA7-4FDF-AD0F-63B93BE83021}" destId="{EF17B369-298B-468D-A5AE-992EDCA936CD}" srcOrd="2" destOrd="0" presId="urn:microsoft.com/office/officeart/2018/2/layout/IconVerticalSolidList"/>
    <dgm:cxn modelId="{C375945D-92F1-4371-8D0B-49A942175FC5}" type="presParOf" srcId="{C10DB722-EAA7-4FDF-AD0F-63B93BE83021}" destId="{5A103490-1019-4626-8D1D-BA8577A99D61}" srcOrd="3" destOrd="0" presId="urn:microsoft.com/office/officeart/2018/2/layout/IconVerticalSolidList"/>
    <dgm:cxn modelId="{45FEADB9-53A2-4A69-850F-7559BCADBD02}" type="presParOf" srcId="{F31EDF77-7E19-4194-BA2D-D9B246CA7CDC}" destId="{B78F4DFC-77A7-4F1A-93B7-FD046EB8AAFB}" srcOrd="5" destOrd="0" presId="urn:microsoft.com/office/officeart/2018/2/layout/IconVerticalSolidList"/>
    <dgm:cxn modelId="{EE7A9BC5-7797-4FA2-B91D-0EB76F8B905A}" type="presParOf" srcId="{F31EDF77-7E19-4194-BA2D-D9B246CA7CDC}" destId="{5054D1E4-3D1E-4E50-A08F-3DA6C831969D}" srcOrd="6" destOrd="0" presId="urn:microsoft.com/office/officeart/2018/2/layout/IconVerticalSolidList"/>
    <dgm:cxn modelId="{52E7DF87-FFE5-4398-A48F-D3571E57C72B}" type="presParOf" srcId="{5054D1E4-3D1E-4E50-A08F-3DA6C831969D}" destId="{B3723B33-C7CD-48E3-AA51-136D64F5B296}" srcOrd="0" destOrd="0" presId="urn:microsoft.com/office/officeart/2018/2/layout/IconVerticalSolidList"/>
    <dgm:cxn modelId="{706BDF22-4BAE-4D74-98D5-AD9591A86FED}" type="presParOf" srcId="{5054D1E4-3D1E-4E50-A08F-3DA6C831969D}" destId="{B57AC01C-84A4-414D-B842-EC15060F9397}" srcOrd="1" destOrd="0" presId="urn:microsoft.com/office/officeart/2018/2/layout/IconVerticalSolidList"/>
    <dgm:cxn modelId="{4B1F9ED0-2B75-446D-8865-26507BA20E08}" type="presParOf" srcId="{5054D1E4-3D1E-4E50-A08F-3DA6C831969D}" destId="{3B7B9B5E-A073-49AD-8866-AB4446A19115}" srcOrd="2" destOrd="0" presId="urn:microsoft.com/office/officeart/2018/2/layout/IconVerticalSolidList"/>
    <dgm:cxn modelId="{BCF8F0F0-483A-4192-8002-6A7486792D4C}" type="presParOf" srcId="{5054D1E4-3D1E-4E50-A08F-3DA6C831969D}" destId="{AF3A74A4-3FB2-4C2A-A75A-D4072FDD5594}" srcOrd="3" destOrd="0" presId="urn:microsoft.com/office/officeart/2018/2/layout/IconVerticalSolidList"/>
    <dgm:cxn modelId="{6E1B721F-EA71-4AB5-B13E-D2E1F1D67AF9}" type="presParOf" srcId="{F31EDF77-7E19-4194-BA2D-D9B246CA7CDC}" destId="{8AE72904-297D-4B07-9C11-31A0EF62B64A}" srcOrd="7" destOrd="0" presId="urn:microsoft.com/office/officeart/2018/2/layout/IconVerticalSolidList"/>
    <dgm:cxn modelId="{DA2C4A36-40CC-426B-BD4D-F97C7FAFDC63}" type="presParOf" srcId="{F31EDF77-7E19-4194-BA2D-D9B246CA7CDC}" destId="{C0CB341C-0B20-4B23-8F8E-15818202AFED}" srcOrd="8" destOrd="0" presId="urn:microsoft.com/office/officeart/2018/2/layout/IconVerticalSolidList"/>
    <dgm:cxn modelId="{8DF6F05E-D195-46F8-B0CA-09F1316D7725}" type="presParOf" srcId="{C0CB341C-0B20-4B23-8F8E-15818202AFED}" destId="{CA969A9B-6689-4D52-9334-4F3ED4214B89}" srcOrd="0" destOrd="0" presId="urn:microsoft.com/office/officeart/2018/2/layout/IconVerticalSolidList"/>
    <dgm:cxn modelId="{85ECFDBC-2122-47A8-B246-9B7E38775263}" type="presParOf" srcId="{C0CB341C-0B20-4B23-8F8E-15818202AFED}" destId="{8C51953D-460E-4DF2-B3D2-D19970A7D0AA}" srcOrd="1" destOrd="0" presId="urn:microsoft.com/office/officeart/2018/2/layout/IconVerticalSolidList"/>
    <dgm:cxn modelId="{3AFEE2E8-C31B-4D52-A394-EC89E71A8F0B}" type="presParOf" srcId="{C0CB341C-0B20-4B23-8F8E-15818202AFED}" destId="{E2D49DBC-0C01-4C8A-BD85-FE0EC16B3716}" srcOrd="2" destOrd="0" presId="urn:microsoft.com/office/officeart/2018/2/layout/IconVerticalSolidList"/>
    <dgm:cxn modelId="{3FED5F80-768E-4BD7-9492-D3F879E9189A}" type="presParOf" srcId="{C0CB341C-0B20-4B23-8F8E-15818202AFED}" destId="{579778A8-FB1A-49E3-B98C-80D09DCF055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735F8E7-3AF4-4745-A899-36EDF0AB8F71}"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A4BF49D-C277-4DE7-A5A8-3ECDA3200A07}">
      <dgm:prSet/>
      <dgm:spPr/>
      <dgm:t>
        <a:bodyPr/>
        <a:lstStyle/>
        <a:p>
          <a:pPr>
            <a:lnSpc>
              <a:spcPct val="100000"/>
            </a:lnSpc>
          </a:pPr>
          <a:r>
            <a:rPr lang="en-US"/>
            <a:t>Team work</a:t>
          </a:r>
        </a:p>
      </dgm:t>
    </dgm:pt>
    <dgm:pt modelId="{871A3810-715D-4527-A3E4-02BE81F7F77F}" type="parTrans" cxnId="{77B02266-8103-43A7-988D-A84040A0600E}">
      <dgm:prSet/>
      <dgm:spPr/>
      <dgm:t>
        <a:bodyPr/>
        <a:lstStyle/>
        <a:p>
          <a:endParaRPr lang="en-US"/>
        </a:p>
      </dgm:t>
    </dgm:pt>
    <dgm:pt modelId="{D1DAE554-30A3-433A-84B5-51D5B29AED1A}" type="sibTrans" cxnId="{77B02266-8103-43A7-988D-A84040A0600E}">
      <dgm:prSet/>
      <dgm:spPr/>
      <dgm:t>
        <a:bodyPr/>
        <a:lstStyle/>
        <a:p>
          <a:endParaRPr lang="en-US"/>
        </a:p>
      </dgm:t>
    </dgm:pt>
    <dgm:pt modelId="{458AC4E9-1C69-457B-9F16-AFE7A9C77458}">
      <dgm:prSet/>
      <dgm:spPr/>
      <dgm:t>
        <a:bodyPr/>
        <a:lstStyle/>
        <a:p>
          <a:pPr>
            <a:lnSpc>
              <a:spcPct val="100000"/>
            </a:lnSpc>
          </a:pPr>
          <a:r>
            <a:rPr lang="en-US"/>
            <a:t>Meeting new people</a:t>
          </a:r>
        </a:p>
      </dgm:t>
    </dgm:pt>
    <dgm:pt modelId="{B31644CB-46D7-4FCA-A880-CB22220CE562}" type="parTrans" cxnId="{68E2AA1B-88DF-4EA1-8887-CE0F5FC671AD}">
      <dgm:prSet/>
      <dgm:spPr/>
      <dgm:t>
        <a:bodyPr/>
        <a:lstStyle/>
        <a:p>
          <a:endParaRPr lang="en-US"/>
        </a:p>
      </dgm:t>
    </dgm:pt>
    <dgm:pt modelId="{CD7D577D-D023-4C62-8C00-092CA34DAACC}" type="sibTrans" cxnId="{68E2AA1B-88DF-4EA1-8887-CE0F5FC671AD}">
      <dgm:prSet/>
      <dgm:spPr/>
      <dgm:t>
        <a:bodyPr/>
        <a:lstStyle/>
        <a:p>
          <a:endParaRPr lang="en-US"/>
        </a:p>
      </dgm:t>
    </dgm:pt>
    <dgm:pt modelId="{4EF8080B-DF67-4A89-954B-2444BC2585D8}">
      <dgm:prSet/>
      <dgm:spPr/>
      <dgm:t>
        <a:bodyPr/>
        <a:lstStyle/>
        <a:p>
          <a:pPr>
            <a:lnSpc>
              <a:spcPct val="100000"/>
            </a:lnSpc>
          </a:pPr>
          <a:r>
            <a:rPr lang="en-US"/>
            <a:t>Connecting with nature</a:t>
          </a:r>
        </a:p>
      </dgm:t>
    </dgm:pt>
    <dgm:pt modelId="{F1AA77DD-EFC1-4EAD-884F-4C0346B1B532}" type="parTrans" cxnId="{126A73AD-6015-42F9-8E0A-74AD8F332722}">
      <dgm:prSet/>
      <dgm:spPr/>
      <dgm:t>
        <a:bodyPr/>
        <a:lstStyle/>
        <a:p>
          <a:endParaRPr lang="en-US"/>
        </a:p>
      </dgm:t>
    </dgm:pt>
    <dgm:pt modelId="{50A87ACD-0554-4F37-A977-95186185931F}" type="sibTrans" cxnId="{126A73AD-6015-42F9-8E0A-74AD8F332722}">
      <dgm:prSet/>
      <dgm:spPr/>
      <dgm:t>
        <a:bodyPr/>
        <a:lstStyle/>
        <a:p>
          <a:endParaRPr lang="en-US"/>
        </a:p>
      </dgm:t>
    </dgm:pt>
    <dgm:pt modelId="{986876B6-AAEE-4C5D-820E-5CA1827C702F}">
      <dgm:prSet/>
      <dgm:spPr/>
      <dgm:t>
        <a:bodyPr/>
        <a:lstStyle/>
        <a:p>
          <a:pPr>
            <a:lnSpc>
              <a:spcPct val="100000"/>
            </a:lnSpc>
          </a:pPr>
          <a:r>
            <a:rPr lang="en-US"/>
            <a:t>Mental health improvement</a:t>
          </a:r>
        </a:p>
      </dgm:t>
    </dgm:pt>
    <dgm:pt modelId="{92460E48-B66C-4366-B127-3C9BA26F7BA7}" type="parTrans" cxnId="{0D18E9C2-8788-490C-8846-979E8BA29E0F}">
      <dgm:prSet/>
      <dgm:spPr/>
      <dgm:t>
        <a:bodyPr/>
        <a:lstStyle/>
        <a:p>
          <a:endParaRPr lang="en-US"/>
        </a:p>
      </dgm:t>
    </dgm:pt>
    <dgm:pt modelId="{C6894401-5191-4DBC-9785-818EA4CBD3BC}" type="sibTrans" cxnId="{0D18E9C2-8788-490C-8846-979E8BA29E0F}">
      <dgm:prSet/>
      <dgm:spPr/>
      <dgm:t>
        <a:bodyPr/>
        <a:lstStyle/>
        <a:p>
          <a:endParaRPr lang="en-US"/>
        </a:p>
      </dgm:t>
    </dgm:pt>
    <dgm:pt modelId="{5390BD01-FE4C-4E31-B90B-92263E301D56}">
      <dgm:prSet/>
      <dgm:spPr/>
      <dgm:t>
        <a:bodyPr/>
        <a:lstStyle/>
        <a:p>
          <a:pPr>
            <a:lnSpc>
              <a:spcPct val="100000"/>
            </a:lnSpc>
          </a:pPr>
          <a:r>
            <a:rPr lang="en-US"/>
            <a:t>Develop new skills and boost confidence</a:t>
          </a:r>
        </a:p>
      </dgm:t>
    </dgm:pt>
    <dgm:pt modelId="{D3CD81A8-DBBF-43C0-9CC7-99FE5CE0C0E2}" type="parTrans" cxnId="{29AAC2B0-C21C-455E-BC3B-5C65624498FD}">
      <dgm:prSet/>
      <dgm:spPr/>
      <dgm:t>
        <a:bodyPr/>
        <a:lstStyle/>
        <a:p>
          <a:endParaRPr lang="en-US"/>
        </a:p>
      </dgm:t>
    </dgm:pt>
    <dgm:pt modelId="{8F8DBD34-0BAA-4030-BF2E-3C76AE50F3DD}" type="sibTrans" cxnId="{29AAC2B0-C21C-455E-BC3B-5C65624498FD}">
      <dgm:prSet/>
      <dgm:spPr/>
      <dgm:t>
        <a:bodyPr/>
        <a:lstStyle/>
        <a:p>
          <a:endParaRPr lang="en-US"/>
        </a:p>
      </dgm:t>
    </dgm:pt>
    <dgm:pt modelId="{29076F74-C920-4E2A-8667-C4245FC8CE26}">
      <dgm:prSet/>
      <dgm:spPr/>
      <dgm:t>
        <a:bodyPr/>
        <a:lstStyle/>
        <a:p>
          <a:pPr>
            <a:lnSpc>
              <a:spcPct val="100000"/>
            </a:lnSpc>
          </a:pPr>
          <a:r>
            <a:rPr lang="en-US"/>
            <a:t>Physical activity</a:t>
          </a:r>
        </a:p>
      </dgm:t>
    </dgm:pt>
    <dgm:pt modelId="{111672F5-CD33-4F40-91B2-5494F1F5F547}" type="parTrans" cxnId="{DF8DC05F-2328-4E48-972C-BE7CC9BFC3A9}">
      <dgm:prSet/>
      <dgm:spPr/>
      <dgm:t>
        <a:bodyPr/>
        <a:lstStyle/>
        <a:p>
          <a:endParaRPr lang="en-US"/>
        </a:p>
      </dgm:t>
    </dgm:pt>
    <dgm:pt modelId="{26079186-A1FC-4CDC-8694-80FBCF07EF37}" type="sibTrans" cxnId="{DF8DC05F-2328-4E48-972C-BE7CC9BFC3A9}">
      <dgm:prSet/>
      <dgm:spPr/>
      <dgm:t>
        <a:bodyPr/>
        <a:lstStyle/>
        <a:p>
          <a:endParaRPr lang="en-US"/>
        </a:p>
      </dgm:t>
    </dgm:pt>
    <dgm:pt modelId="{F9AD87DA-CF25-4399-9994-F01F21787594}">
      <dgm:prSet/>
      <dgm:spPr/>
      <dgm:t>
        <a:bodyPr/>
        <a:lstStyle/>
        <a:p>
          <a:pPr>
            <a:lnSpc>
              <a:spcPct val="100000"/>
            </a:lnSpc>
          </a:pPr>
          <a:r>
            <a:rPr lang="en-US"/>
            <a:t>Sense of purpose</a:t>
          </a:r>
        </a:p>
      </dgm:t>
    </dgm:pt>
    <dgm:pt modelId="{A069EB61-D21F-4F4C-BB48-128AD4213431}" type="parTrans" cxnId="{819D2DB1-8953-4B94-8617-1A6DFB7B9F35}">
      <dgm:prSet/>
      <dgm:spPr/>
      <dgm:t>
        <a:bodyPr/>
        <a:lstStyle/>
        <a:p>
          <a:endParaRPr lang="en-US"/>
        </a:p>
      </dgm:t>
    </dgm:pt>
    <dgm:pt modelId="{0D7162C0-A257-49FC-8A94-BF6998F0D037}" type="sibTrans" cxnId="{819D2DB1-8953-4B94-8617-1A6DFB7B9F35}">
      <dgm:prSet/>
      <dgm:spPr/>
      <dgm:t>
        <a:bodyPr/>
        <a:lstStyle/>
        <a:p>
          <a:endParaRPr lang="en-US"/>
        </a:p>
      </dgm:t>
    </dgm:pt>
    <dgm:pt modelId="{A06D5951-90CB-4B3A-AFA5-2125564CB14D}" type="pres">
      <dgm:prSet presAssocID="{2735F8E7-3AF4-4745-A899-36EDF0AB8F71}" presName="root" presStyleCnt="0">
        <dgm:presLayoutVars>
          <dgm:dir/>
          <dgm:resizeHandles val="exact"/>
        </dgm:presLayoutVars>
      </dgm:prSet>
      <dgm:spPr/>
    </dgm:pt>
    <dgm:pt modelId="{973B2F49-74AC-4BC1-8CA7-FAB16340A695}" type="pres">
      <dgm:prSet presAssocID="{4A4BF49D-C277-4DE7-A5A8-3ECDA3200A07}" presName="compNode" presStyleCnt="0"/>
      <dgm:spPr/>
    </dgm:pt>
    <dgm:pt modelId="{718AE389-A7E7-4C09-81A6-DA1852D4A817}" type="pres">
      <dgm:prSet presAssocID="{4A4BF49D-C277-4DE7-A5A8-3ECDA3200A07}" presName="bgRect" presStyleLbl="bgShp" presStyleIdx="0" presStyleCnt="7"/>
      <dgm:spPr/>
    </dgm:pt>
    <dgm:pt modelId="{0D93398E-E490-47FF-94A6-AFDBBFED5F70}" type="pres">
      <dgm:prSet presAssocID="{4A4BF49D-C277-4DE7-A5A8-3ECDA3200A07}"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F9EAA2E7-5187-4FA4-91F1-A68A5E15AA33}" type="pres">
      <dgm:prSet presAssocID="{4A4BF49D-C277-4DE7-A5A8-3ECDA3200A07}" presName="spaceRect" presStyleCnt="0"/>
      <dgm:spPr/>
    </dgm:pt>
    <dgm:pt modelId="{F448B1A4-B91B-4B8C-B449-15129B98EF16}" type="pres">
      <dgm:prSet presAssocID="{4A4BF49D-C277-4DE7-A5A8-3ECDA3200A07}" presName="parTx" presStyleLbl="revTx" presStyleIdx="0" presStyleCnt="7">
        <dgm:presLayoutVars>
          <dgm:chMax val="0"/>
          <dgm:chPref val="0"/>
        </dgm:presLayoutVars>
      </dgm:prSet>
      <dgm:spPr/>
    </dgm:pt>
    <dgm:pt modelId="{B516A371-5B24-4089-8384-E160ED31D789}" type="pres">
      <dgm:prSet presAssocID="{D1DAE554-30A3-433A-84B5-51D5B29AED1A}" presName="sibTrans" presStyleCnt="0"/>
      <dgm:spPr/>
    </dgm:pt>
    <dgm:pt modelId="{0670AEC5-6B93-4E74-996B-3CB62DCD4D2F}" type="pres">
      <dgm:prSet presAssocID="{458AC4E9-1C69-457B-9F16-AFE7A9C77458}" presName="compNode" presStyleCnt="0"/>
      <dgm:spPr/>
    </dgm:pt>
    <dgm:pt modelId="{93BE0CEE-0CD2-4B77-8A4B-A3DFA4AE60FA}" type="pres">
      <dgm:prSet presAssocID="{458AC4E9-1C69-457B-9F16-AFE7A9C77458}" presName="bgRect" presStyleLbl="bgShp" presStyleIdx="1" presStyleCnt="7"/>
      <dgm:spPr/>
    </dgm:pt>
    <dgm:pt modelId="{E488B2D3-A658-4A6B-A2D6-ED90A4DD59D8}" type="pres">
      <dgm:prSet presAssocID="{458AC4E9-1C69-457B-9F16-AFE7A9C77458}"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F8BB4F1E-DDE9-49AB-ADED-BA78AFD7C91F}" type="pres">
      <dgm:prSet presAssocID="{458AC4E9-1C69-457B-9F16-AFE7A9C77458}" presName="spaceRect" presStyleCnt="0"/>
      <dgm:spPr/>
    </dgm:pt>
    <dgm:pt modelId="{BBB925C9-77D8-4254-AEB2-E5FFD86F8DB2}" type="pres">
      <dgm:prSet presAssocID="{458AC4E9-1C69-457B-9F16-AFE7A9C77458}" presName="parTx" presStyleLbl="revTx" presStyleIdx="1" presStyleCnt="7">
        <dgm:presLayoutVars>
          <dgm:chMax val="0"/>
          <dgm:chPref val="0"/>
        </dgm:presLayoutVars>
      </dgm:prSet>
      <dgm:spPr/>
    </dgm:pt>
    <dgm:pt modelId="{C6AA51E8-5C75-48F8-A3B6-1ADD9E48EE01}" type="pres">
      <dgm:prSet presAssocID="{CD7D577D-D023-4C62-8C00-092CA34DAACC}" presName="sibTrans" presStyleCnt="0"/>
      <dgm:spPr/>
    </dgm:pt>
    <dgm:pt modelId="{C4EF16DC-F606-43E5-8A62-B8C6170FBB3D}" type="pres">
      <dgm:prSet presAssocID="{4EF8080B-DF67-4A89-954B-2444BC2585D8}" presName="compNode" presStyleCnt="0"/>
      <dgm:spPr/>
    </dgm:pt>
    <dgm:pt modelId="{87AFB8AF-51A9-4109-9C0D-4E01A4533A3D}" type="pres">
      <dgm:prSet presAssocID="{4EF8080B-DF67-4A89-954B-2444BC2585D8}" presName="bgRect" presStyleLbl="bgShp" presStyleIdx="2" presStyleCnt="7"/>
      <dgm:spPr/>
    </dgm:pt>
    <dgm:pt modelId="{6BC1A1DA-2F09-44B6-8C8A-4C225ACE9060}" type="pres">
      <dgm:prSet presAssocID="{4EF8080B-DF67-4A89-954B-2444BC2585D8}"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eciduous tree"/>
        </a:ext>
      </dgm:extLst>
    </dgm:pt>
    <dgm:pt modelId="{90BB1463-8D0A-498C-B39D-F259A545A8C9}" type="pres">
      <dgm:prSet presAssocID="{4EF8080B-DF67-4A89-954B-2444BC2585D8}" presName="spaceRect" presStyleCnt="0"/>
      <dgm:spPr/>
    </dgm:pt>
    <dgm:pt modelId="{8FEE93AB-049C-4432-AA06-31B0FF846444}" type="pres">
      <dgm:prSet presAssocID="{4EF8080B-DF67-4A89-954B-2444BC2585D8}" presName="parTx" presStyleLbl="revTx" presStyleIdx="2" presStyleCnt="7">
        <dgm:presLayoutVars>
          <dgm:chMax val="0"/>
          <dgm:chPref val="0"/>
        </dgm:presLayoutVars>
      </dgm:prSet>
      <dgm:spPr/>
    </dgm:pt>
    <dgm:pt modelId="{0FA25597-6420-4E23-846F-5C991B00354F}" type="pres">
      <dgm:prSet presAssocID="{50A87ACD-0554-4F37-A977-95186185931F}" presName="sibTrans" presStyleCnt="0"/>
      <dgm:spPr/>
    </dgm:pt>
    <dgm:pt modelId="{5799D880-BCF8-40E0-92BD-434BFB4C4A0A}" type="pres">
      <dgm:prSet presAssocID="{986876B6-AAEE-4C5D-820E-5CA1827C702F}" presName="compNode" presStyleCnt="0"/>
      <dgm:spPr/>
    </dgm:pt>
    <dgm:pt modelId="{C4CDE331-C0B8-40A8-AE96-3019950D928A}" type="pres">
      <dgm:prSet presAssocID="{986876B6-AAEE-4C5D-820E-5CA1827C702F}" presName="bgRect" presStyleLbl="bgShp" presStyleIdx="3" presStyleCnt="7"/>
      <dgm:spPr/>
    </dgm:pt>
    <dgm:pt modelId="{2D060713-1626-4DCC-AE54-CE7270587CC3}" type="pres">
      <dgm:prSet presAssocID="{986876B6-AAEE-4C5D-820E-5CA1827C702F}"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rain in head"/>
        </a:ext>
      </dgm:extLst>
    </dgm:pt>
    <dgm:pt modelId="{7A7B61AA-521A-46EA-BF28-B68E8CAB7D60}" type="pres">
      <dgm:prSet presAssocID="{986876B6-AAEE-4C5D-820E-5CA1827C702F}" presName="spaceRect" presStyleCnt="0"/>
      <dgm:spPr/>
    </dgm:pt>
    <dgm:pt modelId="{3878E3E3-A7FD-4C38-9365-0A928D8BD12B}" type="pres">
      <dgm:prSet presAssocID="{986876B6-AAEE-4C5D-820E-5CA1827C702F}" presName="parTx" presStyleLbl="revTx" presStyleIdx="3" presStyleCnt="7">
        <dgm:presLayoutVars>
          <dgm:chMax val="0"/>
          <dgm:chPref val="0"/>
        </dgm:presLayoutVars>
      </dgm:prSet>
      <dgm:spPr/>
    </dgm:pt>
    <dgm:pt modelId="{6FCF05EF-E286-4E6D-8336-7848484AB4C0}" type="pres">
      <dgm:prSet presAssocID="{C6894401-5191-4DBC-9785-818EA4CBD3BC}" presName="sibTrans" presStyleCnt="0"/>
      <dgm:spPr/>
    </dgm:pt>
    <dgm:pt modelId="{B13E5B42-020B-46F4-85E9-BC5EAFF1AF95}" type="pres">
      <dgm:prSet presAssocID="{5390BD01-FE4C-4E31-B90B-92263E301D56}" presName="compNode" presStyleCnt="0"/>
      <dgm:spPr/>
    </dgm:pt>
    <dgm:pt modelId="{B66A2529-9188-4471-9C93-10D423A7D1C3}" type="pres">
      <dgm:prSet presAssocID="{5390BD01-FE4C-4E31-B90B-92263E301D56}" presName="bgRect" presStyleLbl="bgShp" presStyleIdx="4" presStyleCnt="7"/>
      <dgm:spPr/>
    </dgm:pt>
    <dgm:pt modelId="{BA1509C5-E169-474A-B7C0-31EC87F85E37}" type="pres">
      <dgm:prSet presAssocID="{5390BD01-FE4C-4E31-B90B-92263E301D56}"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ead with Gears"/>
        </a:ext>
      </dgm:extLst>
    </dgm:pt>
    <dgm:pt modelId="{3F08C1B1-BB9B-495C-97BC-5CB2DC4D3A63}" type="pres">
      <dgm:prSet presAssocID="{5390BD01-FE4C-4E31-B90B-92263E301D56}" presName="spaceRect" presStyleCnt="0"/>
      <dgm:spPr/>
    </dgm:pt>
    <dgm:pt modelId="{F9D14982-174E-4A53-827E-E3B90A8D5C78}" type="pres">
      <dgm:prSet presAssocID="{5390BD01-FE4C-4E31-B90B-92263E301D56}" presName="parTx" presStyleLbl="revTx" presStyleIdx="4" presStyleCnt="7">
        <dgm:presLayoutVars>
          <dgm:chMax val="0"/>
          <dgm:chPref val="0"/>
        </dgm:presLayoutVars>
      </dgm:prSet>
      <dgm:spPr/>
    </dgm:pt>
    <dgm:pt modelId="{4B8213D8-B369-4852-8967-0FA90B655096}" type="pres">
      <dgm:prSet presAssocID="{8F8DBD34-0BAA-4030-BF2E-3C76AE50F3DD}" presName="sibTrans" presStyleCnt="0"/>
      <dgm:spPr/>
    </dgm:pt>
    <dgm:pt modelId="{F33C8F60-FA71-495F-AC52-805E9DAF3274}" type="pres">
      <dgm:prSet presAssocID="{29076F74-C920-4E2A-8667-C4245FC8CE26}" presName="compNode" presStyleCnt="0"/>
      <dgm:spPr/>
    </dgm:pt>
    <dgm:pt modelId="{0915FED0-9BFF-47C0-BCC9-9815BFBDB577}" type="pres">
      <dgm:prSet presAssocID="{29076F74-C920-4E2A-8667-C4245FC8CE26}" presName="bgRect" presStyleLbl="bgShp" presStyleIdx="5" presStyleCnt="7"/>
      <dgm:spPr/>
    </dgm:pt>
    <dgm:pt modelId="{45036617-1A5D-492F-9AFE-E8B6B7869F84}" type="pres">
      <dgm:prSet presAssocID="{29076F74-C920-4E2A-8667-C4245FC8CE26}"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Run"/>
        </a:ext>
      </dgm:extLst>
    </dgm:pt>
    <dgm:pt modelId="{9FD5EEC8-0F63-4FF9-98FB-39B0BD3ED043}" type="pres">
      <dgm:prSet presAssocID="{29076F74-C920-4E2A-8667-C4245FC8CE26}" presName="spaceRect" presStyleCnt="0"/>
      <dgm:spPr/>
    </dgm:pt>
    <dgm:pt modelId="{D3531E4C-0648-4629-B80B-77E43250D643}" type="pres">
      <dgm:prSet presAssocID="{29076F74-C920-4E2A-8667-C4245FC8CE26}" presName="parTx" presStyleLbl="revTx" presStyleIdx="5" presStyleCnt="7">
        <dgm:presLayoutVars>
          <dgm:chMax val="0"/>
          <dgm:chPref val="0"/>
        </dgm:presLayoutVars>
      </dgm:prSet>
      <dgm:spPr/>
    </dgm:pt>
    <dgm:pt modelId="{06ECFFA0-6A0A-4F75-8EA0-8BC1AD1A2A4A}" type="pres">
      <dgm:prSet presAssocID="{26079186-A1FC-4CDC-8694-80FBCF07EF37}" presName="sibTrans" presStyleCnt="0"/>
      <dgm:spPr/>
    </dgm:pt>
    <dgm:pt modelId="{B1F62E44-5518-484A-A5AD-DBA404E5BCF5}" type="pres">
      <dgm:prSet presAssocID="{F9AD87DA-CF25-4399-9994-F01F21787594}" presName="compNode" presStyleCnt="0"/>
      <dgm:spPr/>
    </dgm:pt>
    <dgm:pt modelId="{B06CBDA5-8E0E-4800-9081-51D9B45F5D33}" type="pres">
      <dgm:prSet presAssocID="{F9AD87DA-CF25-4399-9994-F01F21787594}" presName="bgRect" presStyleLbl="bgShp" presStyleIdx="6" presStyleCnt="7"/>
      <dgm:spPr/>
    </dgm:pt>
    <dgm:pt modelId="{DC1C6023-DE9D-445E-BC2A-1178CEF825C6}" type="pres">
      <dgm:prSet presAssocID="{F9AD87DA-CF25-4399-9994-F01F21787594}"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Bullseye"/>
        </a:ext>
      </dgm:extLst>
    </dgm:pt>
    <dgm:pt modelId="{0C9E1097-4BD6-4385-9663-BE8D97617BF6}" type="pres">
      <dgm:prSet presAssocID="{F9AD87DA-CF25-4399-9994-F01F21787594}" presName="spaceRect" presStyleCnt="0"/>
      <dgm:spPr/>
    </dgm:pt>
    <dgm:pt modelId="{08FDBCF3-DB8E-4470-88BA-FFAB2D96B77F}" type="pres">
      <dgm:prSet presAssocID="{F9AD87DA-CF25-4399-9994-F01F21787594}" presName="parTx" presStyleLbl="revTx" presStyleIdx="6" presStyleCnt="7">
        <dgm:presLayoutVars>
          <dgm:chMax val="0"/>
          <dgm:chPref val="0"/>
        </dgm:presLayoutVars>
      </dgm:prSet>
      <dgm:spPr/>
    </dgm:pt>
  </dgm:ptLst>
  <dgm:cxnLst>
    <dgm:cxn modelId="{8858C512-C542-4FBB-8649-E1C9070EA6EE}" type="presOf" srcId="{F9AD87DA-CF25-4399-9994-F01F21787594}" destId="{08FDBCF3-DB8E-4470-88BA-FFAB2D96B77F}" srcOrd="0" destOrd="0" presId="urn:microsoft.com/office/officeart/2018/2/layout/IconVerticalSolidList"/>
    <dgm:cxn modelId="{68E2AA1B-88DF-4EA1-8887-CE0F5FC671AD}" srcId="{2735F8E7-3AF4-4745-A899-36EDF0AB8F71}" destId="{458AC4E9-1C69-457B-9F16-AFE7A9C77458}" srcOrd="1" destOrd="0" parTransId="{B31644CB-46D7-4FCA-A880-CB22220CE562}" sibTransId="{CD7D577D-D023-4C62-8C00-092CA34DAACC}"/>
    <dgm:cxn modelId="{DF8DC05F-2328-4E48-972C-BE7CC9BFC3A9}" srcId="{2735F8E7-3AF4-4745-A899-36EDF0AB8F71}" destId="{29076F74-C920-4E2A-8667-C4245FC8CE26}" srcOrd="5" destOrd="0" parTransId="{111672F5-CD33-4F40-91B2-5494F1F5F547}" sibTransId="{26079186-A1FC-4CDC-8694-80FBCF07EF37}"/>
    <dgm:cxn modelId="{77B02266-8103-43A7-988D-A84040A0600E}" srcId="{2735F8E7-3AF4-4745-A899-36EDF0AB8F71}" destId="{4A4BF49D-C277-4DE7-A5A8-3ECDA3200A07}" srcOrd="0" destOrd="0" parTransId="{871A3810-715D-4527-A3E4-02BE81F7F77F}" sibTransId="{D1DAE554-30A3-433A-84B5-51D5B29AED1A}"/>
    <dgm:cxn modelId="{3CDF8351-304D-4E4E-B187-A071D7F839C4}" type="presOf" srcId="{4EF8080B-DF67-4A89-954B-2444BC2585D8}" destId="{8FEE93AB-049C-4432-AA06-31B0FF846444}" srcOrd="0" destOrd="0" presId="urn:microsoft.com/office/officeart/2018/2/layout/IconVerticalSolidList"/>
    <dgm:cxn modelId="{B7548682-31FB-497C-B9E2-ECAB00134EBF}" type="presOf" srcId="{986876B6-AAEE-4C5D-820E-5CA1827C702F}" destId="{3878E3E3-A7FD-4C38-9365-0A928D8BD12B}" srcOrd="0" destOrd="0" presId="urn:microsoft.com/office/officeart/2018/2/layout/IconVerticalSolidList"/>
    <dgm:cxn modelId="{5695DD9F-D9D2-413D-8FD4-E8DCFC320072}" type="presOf" srcId="{29076F74-C920-4E2A-8667-C4245FC8CE26}" destId="{D3531E4C-0648-4629-B80B-77E43250D643}" srcOrd="0" destOrd="0" presId="urn:microsoft.com/office/officeart/2018/2/layout/IconVerticalSolidList"/>
    <dgm:cxn modelId="{126A73AD-6015-42F9-8E0A-74AD8F332722}" srcId="{2735F8E7-3AF4-4745-A899-36EDF0AB8F71}" destId="{4EF8080B-DF67-4A89-954B-2444BC2585D8}" srcOrd="2" destOrd="0" parTransId="{F1AA77DD-EFC1-4EAD-884F-4C0346B1B532}" sibTransId="{50A87ACD-0554-4F37-A977-95186185931F}"/>
    <dgm:cxn modelId="{29AAC2B0-C21C-455E-BC3B-5C65624498FD}" srcId="{2735F8E7-3AF4-4745-A899-36EDF0AB8F71}" destId="{5390BD01-FE4C-4E31-B90B-92263E301D56}" srcOrd="4" destOrd="0" parTransId="{D3CD81A8-DBBF-43C0-9CC7-99FE5CE0C0E2}" sibTransId="{8F8DBD34-0BAA-4030-BF2E-3C76AE50F3DD}"/>
    <dgm:cxn modelId="{819D2DB1-8953-4B94-8617-1A6DFB7B9F35}" srcId="{2735F8E7-3AF4-4745-A899-36EDF0AB8F71}" destId="{F9AD87DA-CF25-4399-9994-F01F21787594}" srcOrd="6" destOrd="0" parTransId="{A069EB61-D21F-4F4C-BB48-128AD4213431}" sibTransId="{0D7162C0-A257-49FC-8A94-BF6998F0D037}"/>
    <dgm:cxn modelId="{64AE7ABD-8D3D-4E71-9688-32B3F77C5B68}" type="presOf" srcId="{458AC4E9-1C69-457B-9F16-AFE7A9C77458}" destId="{BBB925C9-77D8-4254-AEB2-E5FFD86F8DB2}" srcOrd="0" destOrd="0" presId="urn:microsoft.com/office/officeart/2018/2/layout/IconVerticalSolidList"/>
    <dgm:cxn modelId="{379BB6C1-7352-4257-A410-AEA8FFCDD1EE}" type="presOf" srcId="{2735F8E7-3AF4-4745-A899-36EDF0AB8F71}" destId="{A06D5951-90CB-4B3A-AFA5-2125564CB14D}" srcOrd="0" destOrd="0" presId="urn:microsoft.com/office/officeart/2018/2/layout/IconVerticalSolidList"/>
    <dgm:cxn modelId="{0D18E9C2-8788-490C-8846-979E8BA29E0F}" srcId="{2735F8E7-3AF4-4745-A899-36EDF0AB8F71}" destId="{986876B6-AAEE-4C5D-820E-5CA1827C702F}" srcOrd="3" destOrd="0" parTransId="{92460E48-B66C-4366-B127-3C9BA26F7BA7}" sibTransId="{C6894401-5191-4DBC-9785-818EA4CBD3BC}"/>
    <dgm:cxn modelId="{F326BFE4-0523-4521-9DAC-AC4C13318603}" type="presOf" srcId="{4A4BF49D-C277-4DE7-A5A8-3ECDA3200A07}" destId="{F448B1A4-B91B-4B8C-B449-15129B98EF16}" srcOrd="0" destOrd="0" presId="urn:microsoft.com/office/officeart/2018/2/layout/IconVerticalSolidList"/>
    <dgm:cxn modelId="{94C911E6-1D21-4FEE-869D-25E248580908}" type="presOf" srcId="{5390BD01-FE4C-4E31-B90B-92263E301D56}" destId="{F9D14982-174E-4A53-827E-E3B90A8D5C78}" srcOrd="0" destOrd="0" presId="urn:microsoft.com/office/officeart/2018/2/layout/IconVerticalSolidList"/>
    <dgm:cxn modelId="{8E60CAB8-F905-4B6F-882B-4EB971FB38A5}" type="presParOf" srcId="{A06D5951-90CB-4B3A-AFA5-2125564CB14D}" destId="{973B2F49-74AC-4BC1-8CA7-FAB16340A695}" srcOrd="0" destOrd="0" presId="urn:microsoft.com/office/officeart/2018/2/layout/IconVerticalSolidList"/>
    <dgm:cxn modelId="{42E1B6FC-8973-4960-813B-5240FB9B4FF8}" type="presParOf" srcId="{973B2F49-74AC-4BC1-8CA7-FAB16340A695}" destId="{718AE389-A7E7-4C09-81A6-DA1852D4A817}" srcOrd="0" destOrd="0" presId="urn:microsoft.com/office/officeart/2018/2/layout/IconVerticalSolidList"/>
    <dgm:cxn modelId="{18FEA9C7-EB89-4F20-AE2B-6B1B9A3263B9}" type="presParOf" srcId="{973B2F49-74AC-4BC1-8CA7-FAB16340A695}" destId="{0D93398E-E490-47FF-94A6-AFDBBFED5F70}" srcOrd="1" destOrd="0" presId="urn:microsoft.com/office/officeart/2018/2/layout/IconVerticalSolidList"/>
    <dgm:cxn modelId="{4D89772F-E820-48D9-84A0-1B08B47DD6C1}" type="presParOf" srcId="{973B2F49-74AC-4BC1-8CA7-FAB16340A695}" destId="{F9EAA2E7-5187-4FA4-91F1-A68A5E15AA33}" srcOrd="2" destOrd="0" presId="urn:microsoft.com/office/officeart/2018/2/layout/IconVerticalSolidList"/>
    <dgm:cxn modelId="{D6FC56FC-A14E-4A8B-AE4D-8F0C763B038E}" type="presParOf" srcId="{973B2F49-74AC-4BC1-8CA7-FAB16340A695}" destId="{F448B1A4-B91B-4B8C-B449-15129B98EF16}" srcOrd="3" destOrd="0" presId="urn:microsoft.com/office/officeart/2018/2/layout/IconVerticalSolidList"/>
    <dgm:cxn modelId="{5F326FF7-385C-4667-B9A6-9AA024992C67}" type="presParOf" srcId="{A06D5951-90CB-4B3A-AFA5-2125564CB14D}" destId="{B516A371-5B24-4089-8384-E160ED31D789}" srcOrd="1" destOrd="0" presId="urn:microsoft.com/office/officeart/2018/2/layout/IconVerticalSolidList"/>
    <dgm:cxn modelId="{3A559074-5343-46CE-B704-1423E3A22123}" type="presParOf" srcId="{A06D5951-90CB-4B3A-AFA5-2125564CB14D}" destId="{0670AEC5-6B93-4E74-996B-3CB62DCD4D2F}" srcOrd="2" destOrd="0" presId="urn:microsoft.com/office/officeart/2018/2/layout/IconVerticalSolidList"/>
    <dgm:cxn modelId="{ED318157-96EE-476B-AB15-6699D7CF2044}" type="presParOf" srcId="{0670AEC5-6B93-4E74-996B-3CB62DCD4D2F}" destId="{93BE0CEE-0CD2-4B77-8A4B-A3DFA4AE60FA}" srcOrd="0" destOrd="0" presId="urn:microsoft.com/office/officeart/2018/2/layout/IconVerticalSolidList"/>
    <dgm:cxn modelId="{ECEE1500-5802-4BF1-AB19-E00D67EC29AF}" type="presParOf" srcId="{0670AEC5-6B93-4E74-996B-3CB62DCD4D2F}" destId="{E488B2D3-A658-4A6B-A2D6-ED90A4DD59D8}" srcOrd="1" destOrd="0" presId="urn:microsoft.com/office/officeart/2018/2/layout/IconVerticalSolidList"/>
    <dgm:cxn modelId="{A35F370C-2DB2-4E62-9098-055AFB302BEA}" type="presParOf" srcId="{0670AEC5-6B93-4E74-996B-3CB62DCD4D2F}" destId="{F8BB4F1E-DDE9-49AB-ADED-BA78AFD7C91F}" srcOrd="2" destOrd="0" presId="urn:microsoft.com/office/officeart/2018/2/layout/IconVerticalSolidList"/>
    <dgm:cxn modelId="{6D0881D1-25C9-4B69-9A73-317FAF687FFA}" type="presParOf" srcId="{0670AEC5-6B93-4E74-996B-3CB62DCD4D2F}" destId="{BBB925C9-77D8-4254-AEB2-E5FFD86F8DB2}" srcOrd="3" destOrd="0" presId="urn:microsoft.com/office/officeart/2018/2/layout/IconVerticalSolidList"/>
    <dgm:cxn modelId="{A3370AF7-B8E5-48E1-A220-AAA9E06FD876}" type="presParOf" srcId="{A06D5951-90CB-4B3A-AFA5-2125564CB14D}" destId="{C6AA51E8-5C75-48F8-A3B6-1ADD9E48EE01}" srcOrd="3" destOrd="0" presId="urn:microsoft.com/office/officeart/2018/2/layout/IconVerticalSolidList"/>
    <dgm:cxn modelId="{632B5CD4-82C4-4811-AD98-8CA6C75ECFDB}" type="presParOf" srcId="{A06D5951-90CB-4B3A-AFA5-2125564CB14D}" destId="{C4EF16DC-F606-43E5-8A62-B8C6170FBB3D}" srcOrd="4" destOrd="0" presId="urn:microsoft.com/office/officeart/2018/2/layout/IconVerticalSolidList"/>
    <dgm:cxn modelId="{A1859D2E-FA18-48F6-B0CD-29EC2700F5F4}" type="presParOf" srcId="{C4EF16DC-F606-43E5-8A62-B8C6170FBB3D}" destId="{87AFB8AF-51A9-4109-9C0D-4E01A4533A3D}" srcOrd="0" destOrd="0" presId="urn:microsoft.com/office/officeart/2018/2/layout/IconVerticalSolidList"/>
    <dgm:cxn modelId="{E2AAD0F1-3155-4B00-B80D-E243EF860DCA}" type="presParOf" srcId="{C4EF16DC-F606-43E5-8A62-B8C6170FBB3D}" destId="{6BC1A1DA-2F09-44B6-8C8A-4C225ACE9060}" srcOrd="1" destOrd="0" presId="urn:microsoft.com/office/officeart/2018/2/layout/IconVerticalSolidList"/>
    <dgm:cxn modelId="{E1B1E124-0E62-494E-BCD2-A06447ECED4D}" type="presParOf" srcId="{C4EF16DC-F606-43E5-8A62-B8C6170FBB3D}" destId="{90BB1463-8D0A-498C-B39D-F259A545A8C9}" srcOrd="2" destOrd="0" presId="urn:microsoft.com/office/officeart/2018/2/layout/IconVerticalSolidList"/>
    <dgm:cxn modelId="{61975F59-E765-44D0-8D13-56DCB24CDAE6}" type="presParOf" srcId="{C4EF16DC-F606-43E5-8A62-B8C6170FBB3D}" destId="{8FEE93AB-049C-4432-AA06-31B0FF846444}" srcOrd="3" destOrd="0" presId="urn:microsoft.com/office/officeart/2018/2/layout/IconVerticalSolidList"/>
    <dgm:cxn modelId="{A57C48CA-93D5-4CA1-94C2-23ECA7147A55}" type="presParOf" srcId="{A06D5951-90CB-4B3A-AFA5-2125564CB14D}" destId="{0FA25597-6420-4E23-846F-5C991B00354F}" srcOrd="5" destOrd="0" presId="urn:microsoft.com/office/officeart/2018/2/layout/IconVerticalSolidList"/>
    <dgm:cxn modelId="{EBB48A16-45AF-44F7-8ED9-4782FBB7864A}" type="presParOf" srcId="{A06D5951-90CB-4B3A-AFA5-2125564CB14D}" destId="{5799D880-BCF8-40E0-92BD-434BFB4C4A0A}" srcOrd="6" destOrd="0" presId="urn:microsoft.com/office/officeart/2018/2/layout/IconVerticalSolidList"/>
    <dgm:cxn modelId="{05D8BCC8-4604-4912-89E4-8C797A6892E1}" type="presParOf" srcId="{5799D880-BCF8-40E0-92BD-434BFB4C4A0A}" destId="{C4CDE331-C0B8-40A8-AE96-3019950D928A}" srcOrd="0" destOrd="0" presId="urn:microsoft.com/office/officeart/2018/2/layout/IconVerticalSolidList"/>
    <dgm:cxn modelId="{8D6EDD0F-9D46-4800-BFDA-25F63918289E}" type="presParOf" srcId="{5799D880-BCF8-40E0-92BD-434BFB4C4A0A}" destId="{2D060713-1626-4DCC-AE54-CE7270587CC3}" srcOrd="1" destOrd="0" presId="urn:microsoft.com/office/officeart/2018/2/layout/IconVerticalSolidList"/>
    <dgm:cxn modelId="{F83B4D2A-1C8F-4397-8740-B9CF9C2B9E6E}" type="presParOf" srcId="{5799D880-BCF8-40E0-92BD-434BFB4C4A0A}" destId="{7A7B61AA-521A-46EA-BF28-B68E8CAB7D60}" srcOrd="2" destOrd="0" presId="urn:microsoft.com/office/officeart/2018/2/layout/IconVerticalSolidList"/>
    <dgm:cxn modelId="{BCF93E07-007C-42C1-9393-9F8AEF9D710A}" type="presParOf" srcId="{5799D880-BCF8-40E0-92BD-434BFB4C4A0A}" destId="{3878E3E3-A7FD-4C38-9365-0A928D8BD12B}" srcOrd="3" destOrd="0" presId="urn:microsoft.com/office/officeart/2018/2/layout/IconVerticalSolidList"/>
    <dgm:cxn modelId="{3D1EE4E0-C676-4D5C-9D71-353215BF31E3}" type="presParOf" srcId="{A06D5951-90CB-4B3A-AFA5-2125564CB14D}" destId="{6FCF05EF-E286-4E6D-8336-7848484AB4C0}" srcOrd="7" destOrd="0" presId="urn:microsoft.com/office/officeart/2018/2/layout/IconVerticalSolidList"/>
    <dgm:cxn modelId="{6B30BC8A-78E1-4770-BF13-DD5A5CE271F5}" type="presParOf" srcId="{A06D5951-90CB-4B3A-AFA5-2125564CB14D}" destId="{B13E5B42-020B-46F4-85E9-BC5EAFF1AF95}" srcOrd="8" destOrd="0" presId="urn:microsoft.com/office/officeart/2018/2/layout/IconVerticalSolidList"/>
    <dgm:cxn modelId="{7D9CB284-9E68-4599-ABBD-50BF6CF9C1FE}" type="presParOf" srcId="{B13E5B42-020B-46F4-85E9-BC5EAFF1AF95}" destId="{B66A2529-9188-4471-9C93-10D423A7D1C3}" srcOrd="0" destOrd="0" presId="urn:microsoft.com/office/officeart/2018/2/layout/IconVerticalSolidList"/>
    <dgm:cxn modelId="{792F4384-B473-49F8-938A-97FD6388E513}" type="presParOf" srcId="{B13E5B42-020B-46F4-85E9-BC5EAFF1AF95}" destId="{BA1509C5-E169-474A-B7C0-31EC87F85E37}" srcOrd="1" destOrd="0" presId="urn:microsoft.com/office/officeart/2018/2/layout/IconVerticalSolidList"/>
    <dgm:cxn modelId="{5B0B02EB-C28B-4602-9725-11FF6C5835EF}" type="presParOf" srcId="{B13E5B42-020B-46F4-85E9-BC5EAFF1AF95}" destId="{3F08C1B1-BB9B-495C-97BC-5CB2DC4D3A63}" srcOrd="2" destOrd="0" presId="urn:microsoft.com/office/officeart/2018/2/layout/IconVerticalSolidList"/>
    <dgm:cxn modelId="{DBE2380B-DB93-45FA-9C81-F48093CB5539}" type="presParOf" srcId="{B13E5B42-020B-46F4-85E9-BC5EAFF1AF95}" destId="{F9D14982-174E-4A53-827E-E3B90A8D5C78}" srcOrd="3" destOrd="0" presId="urn:microsoft.com/office/officeart/2018/2/layout/IconVerticalSolidList"/>
    <dgm:cxn modelId="{34F3E698-A0A8-457B-ABDB-C8FB5ADA7C88}" type="presParOf" srcId="{A06D5951-90CB-4B3A-AFA5-2125564CB14D}" destId="{4B8213D8-B369-4852-8967-0FA90B655096}" srcOrd="9" destOrd="0" presId="urn:microsoft.com/office/officeart/2018/2/layout/IconVerticalSolidList"/>
    <dgm:cxn modelId="{211C2567-362F-4297-A591-7B3D842CA0A1}" type="presParOf" srcId="{A06D5951-90CB-4B3A-AFA5-2125564CB14D}" destId="{F33C8F60-FA71-495F-AC52-805E9DAF3274}" srcOrd="10" destOrd="0" presId="urn:microsoft.com/office/officeart/2018/2/layout/IconVerticalSolidList"/>
    <dgm:cxn modelId="{2948BD89-C024-4C2E-8F53-727672ECB3C2}" type="presParOf" srcId="{F33C8F60-FA71-495F-AC52-805E9DAF3274}" destId="{0915FED0-9BFF-47C0-BCC9-9815BFBDB577}" srcOrd="0" destOrd="0" presId="urn:microsoft.com/office/officeart/2018/2/layout/IconVerticalSolidList"/>
    <dgm:cxn modelId="{8C256C9D-3B57-434E-8303-76C137419874}" type="presParOf" srcId="{F33C8F60-FA71-495F-AC52-805E9DAF3274}" destId="{45036617-1A5D-492F-9AFE-E8B6B7869F84}" srcOrd="1" destOrd="0" presId="urn:microsoft.com/office/officeart/2018/2/layout/IconVerticalSolidList"/>
    <dgm:cxn modelId="{34521B89-4D71-4673-ABBE-215D3007BCC8}" type="presParOf" srcId="{F33C8F60-FA71-495F-AC52-805E9DAF3274}" destId="{9FD5EEC8-0F63-4FF9-98FB-39B0BD3ED043}" srcOrd="2" destOrd="0" presId="urn:microsoft.com/office/officeart/2018/2/layout/IconVerticalSolidList"/>
    <dgm:cxn modelId="{B129F0F5-EA37-42E1-94C6-1679D7078FEC}" type="presParOf" srcId="{F33C8F60-FA71-495F-AC52-805E9DAF3274}" destId="{D3531E4C-0648-4629-B80B-77E43250D643}" srcOrd="3" destOrd="0" presId="urn:microsoft.com/office/officeart/2018/2/layout/IconVerticalSolidList"/>
    <dgm:cxn modelId="{7947BB38-F3B9-4051-98AD-455E71B11893}" type="presParOf" srcId="{A06D5951-90CB-4B3A-AFA5-2125564CB14D}" destId="{06ECFFA0-6A0A-4F75-8EA0-8BC1AD1A2A4A}" srcOrd="11" destOrd="0" presId="urn:microsoft.com/office/officeart/2018/2/layout/IconVerticalSolidList"/>
    <dgm:cxn modelId="{02CAFAE2-C8EC-4A21-8160-59D6A01A7110}" type="presParOf" srcId="{A06D5951-90CB-4B3A-AFA5-2125564CB14D}" destId="{B1F62E44-5518-484A-A5AD-DBA404E5BCF5}" srcOrd="12" destOrd="0" presId="urn:microsoft.com/office/officeart/2018/2/layout/IconVerticalSolidList"/>
    <dgm:cxn modelId="{1D92F4F5-9C55-4A17-BE3C-3B0350E403DE}" type="presParOf" srcId="{B1F62E44-5518-484A-A5AD-DBA404E5BCF5}" destId="{B06CBDA5-8E0E-4800-9081-51D9B45F5D33}" srcOrd="0" destOrd="0" presId="urn:microsoft.com/office/officeart/2018/2/layout/IconVerticalSolidList"/>
    <dgm:cxn modelId="{EBE37186-0933-4F59-8A04-A49D4D7D5918}" type="presParOf" srcId="{B1F62E44-5518-484A-A5AD-DBA404E5BCF5}" destId="{DC1C6023-DE9D-445E-BC2A-1178CEF825C6}" srcOrd="1" destOrd="0" presId="urn:microsoft.com/office/officeart/2018/2/layout/IconVerticalSolidList"/>
    <dgm:cxn modelId="{6048BE03-E039-46A6-A2E5-4CC52B334C17}" type="presParOf" srcId="{B1F62E44-5518-484A-A5AD-DBA404E5BCF5}" destId="{0C9E1097-4BD6-4385-9663-BE8D97617BF6}" srcOrd="2" destOrd="0" presId="urn:microsoft.com/office/officeart/2018/2/layout/IconVerticalSolidList"/>
    <dgm:cxn modelId="{7F602C20-6836-4730-BCC9-C132F1A92810}" type="presParOf" srcId="{B1F62E44-5518-484A-A5AD-DBA404E5BCF5}" destId="{08FDBCF3-DB8E-4470-88BA-FFAB2D96B77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08859A-AE99-40F0-B136-CEB10008E192}">
      <dsp:nvSpPr>
        <dsp:cNvPr id="0" name=""/>
        <dsp:cNvSpPr/>
      </dsp:nvSpPr>
      <dsp:spPr>
        <a:xfrm>
          <a:off x="0" y="1805"/>
          <a:ext cx="10515600" cy="91531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E787E3-ABC2-40F0-BF57-BF1416E7EA27}">
      <dsp:nvSpPr>
        <dsp:cNvPr id="0" name=""/>
        <dsp:cNvSpPr/>
      </dsp:nvSpPr>
      <dsp:spPr>
        <a:xfrm>
          <a:off x="276881" y="207750"/>
          <a:ext cx="503420" cy="50342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7E192B4-3936-4914-86E1-5F921C05190B}">
      <dsp:nvSpPr>
        <dsp:cNvPr id="0" name=""/>
        <dsp:cNvSpPr/>
      </dsp:nvSpPr>
      <dsp:spPr>
        <a:xfrm>
          <a:off x="1057183" y="1805"/>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755650">
            <a:lnSpc>
              <a:spcPct val="90000"/>
            </a:lnSpc>
            <a:spcBef>
              <a:spcPct val="0"/>
            </a:spcBef>
            <a:spcAft>
              <a:spcPct val="35000"/>
            </a:spcAft>
            <a:buNone/>
          </a:pPr>
          <a:r>
            <a:rPr lang="en-GB" sz="1700" kern="1200"/>
            <a:t>Site Management is a pivotal aspect in the running of The Ecology Centre </a:t>
          </a:r>
          <a:endParaRPr lang="en-US" sz="1700" kern="1200"/>
        </a:p>
      </dsp:txBody>
      <dsp:txXfrm>
        <a:off x="1057183" y="1805"/>
        <a:ext cx="9458416" cy="915310"/>
      </dsp:txXfrm>
    </dsp:sp>
    <dsp:sp modelId="{D223B5F3-214C-4411-AAF5-428C4F1FC850}">
      <dsp:nvSpPr>
        <dsp:cNvPr id="0" name=""/>
        <dsp:cNvSpPr/>
      </dsp:nvSpPr>
      <dsp:spPr>
        <a:xfrm>
          <a:off x="0" y="1145944"/>
          <a:ext cx="10515600" cy="91531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8B8784-FF2E-43BE-9D0D-BEC24CC61E86}">
      <dsp:nvSpPr>
        <dsp:cNvPr id="0" name=""/>
        <dsp:cNvSpPr/>
      </dsp:nvSpPr>
      <dsp:spPr>
        <a:xfrm>
          <a:off x="276881" y="1351889"/>
          <a:ext cx="503420" cy="50342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7EE190D-AEF2-4567-8DA9-5901136C606B}">
      <dsp:nvSpPr>
        <dsp:cNvPr id="0" name=""/>
        <dsp:cNvSpPr/>
      </dsp:nvSpPr>
      <dsp:spPr>
        <a:xfrm>
          <a:off x="1057183" y="1145944"/>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755650">
            <a:lnSpc>
              <a:spcPct val="90000"/>
            </a:lnSpc>
            <a:spcBef>
              <a:spcPct val="0"/>
            </a:spcBef>
            <a:spcAft>
              <a:spcPct val="35000"/>
            </a:spcAft>
            <a:buNone/>
          </a:pPr>
          <a:r>
            <a:rPr lang="en-GB" sz="1700" kern="1200"/>
            <a:t>The site is extensive with a wide variety of habitats and flora which need constant upkeep and maintenance </a:t>
          </a:r>
          <a:endParaRPr lang="en-US" sz="1700" kern="1200"/>
        </a:p>
      </dsp:txBody>
      <dsp:txXfrm>
        <a:off x="1057183" y="1145944"/>
        <a:ext cx="9458416" cy="915310"/>
      </dsp:txXfrm>
    </dsp:sp>
    <dsp:sp modelId="{F1628CFB-0F1B-467C-AF2E-D2270BB0C563}">
      <dsp:nvSpPr>
        <dsp:cNvPr id="0" name=""/>
        <dsp:cNvSpPr/>
      </dsp:nvSpPr>
      <dsp:spPr>
        <a:xfrm>
          <a:off x="0" y="2290082"/>
          <a:ext cx="10515600" cy="91531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23372C-3CE2-4453-B914-E62FFB95EE82}">
      <dsp:nvSpPr>
        <dsp:cNvPr id="0" name=""/>
        <dsp:cNvSpPr/>
      </dsp:nvSpPr>
      <dsp:spPr>
        <a:xfrm>
          <a:off x="276881" y="2496027"/>
          <a:ext cx="503420" cy="50342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B111EE2-DA80-4ABF-AA08-72695E5ED275}">
      <dsp:nvSpPr>
        <dsp:cNvPr id="0" name=""/>
        <dsp:cNvSpPr/>
      </dsp:nvSpPr>
      <dsp:spPr>
        <a:xfrm>
          <a:off x="1057183" y="2290082"/>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755650">
            <a:lnSpc>
              <a:spcPct val="90000"/>
            </a:lnSpc>
            <a:spcBef>
              <a:spcPct val="0"/>
            </a:spcBef>
            <a:spcAft>
              <a:spcPct val="35000"/>
            </a:spcAft>
            <a:buNone/>
          </a:pPr>
          <a:r>
            <a:rPr lang="en-GB" sz="1700" kern="1200"/>
            <a:t>Between the Site Manager, Site Supervisor and the volunteer team we allocate tasks based on priority and importance</a:t>
          </a:r>
          <a:endParaRPr lang="en-US" sz="1700" kern="1200"/>
        </a:p>
      </dsp:txBody>
      <dsp:txXfrm>
        <a:off x="1057183" y="2290082"/>
        <a:ext cx="9458416" cy="915310"/>
      </dsp:txXfrm>
    </dsp:sp>
    <dsp:sp modelId="{61762AC2-9B1B-40C2-A152-9C1DBE6DD34B}">
      <dsp:nvSpPr>
        <dsp:cNvPr id="0" name=""/>
        <dsp:cNvSpPr/>
      </dsp:nvSpPr>
      <dsp:spPr>
        <a:xfrm>
          <a:off x="0" y="3434221"/>
          <a:ext cx="10515600" cy="91531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647642-1BA2-46E9-934D-86AB5674EB00}">
      <dsp:nvSpPr>
        <dsp:cNvPr id="0" name=""/>
        <dsp:cNvSpPr/>
      </dsp:nvSpPr>
      <dsp:spPr>
        <a:xfrm>
          <a:off x="276881" y="3640166"/>
          <a:ext cx="503420" cy="503420"/>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4F8096-BF84-4776-8CC6-69CFE8406F77}">
      <dsp:nvSpPr>
        <dsp:cNvPr id="0" name=""/>
        <dsp:cNvSpPr/>
      </dsp:nvSpPr>
      <dsp:spPr>
        <a:xfrm>
          <a:off x="1057183" y="3434221"/>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755650">
            <a:lnSpc>
              <a:spcPct val="90000"/>
            </a:lnSpc>
            <a:spcBef>
              <a:spcPct val="0"/>
            </a:spcBef>
            <a:spcAft>
              <a:spcPct val="35000"/>
            </a:spcAft>
            <a:buNone/>
          </a:pPr>
          <a:r>
            <a:rPr lang="en-GB" sz="1700" kern="1200"/>
            <a:t>Site Management also deals with the facilities side of TEC – which include – septic tank, solar panels, heating, fire safety, sluice and reservoir maintenance and any other infrastructure on site.</a:t>
          </a:r>
          <a:endParaRPr lang="en-US" sz="1700" kern="1200"/>
        </a:p>
      </dsp:txBody>
      <dsp:txXfrm>
        <a:off x="1057183" y="3434221"/>
        <a:ext cx="9458416" cy="915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289C3C-3290-4F64-9A8E-70138BF08D2B}">
      <dsp:nvSpPr>
        <dsp:cNvPr id="0" name=""/>
        <dsp:cNvSpPr/>
      </dsp:nvSpPr>
      <dsp:spPr>
        <a:xfrm>
          <a:off x="0" y="1808"/>
          <a:ext cx="10515600" cy="91661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BB02D6-6D3B-4F9A-B10F-C38000A8DB62}">
      <dsp:nvSpPr>
        <dsp:cNvPr id="0" name=""/>
        <dsp:cNvSpPr/>
      </dsp:nvSpPr>
      <dsp:spPr>
        <a:xfrm>
          <a:off x="277275" y="208046"/>
          <a:ext cx="504136" cy="50413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AC555AF-C2C2-48AA-B645-590D00E19CF2}">
      <dsp:nvSpPr>
        <dsp:cNvPr id="0" name=""/>
        <dsp:cNvSpPr/>
      </dsp:nvSpPr>
      <dsp:spPr>
        <a:xfrm>
          <a:off x="1058686" y="1808"/>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977900">
            <a:lnSpc>
              <a:spcPct val="90000"/>
            </a:lnSpc>
            <a:spcBef>
              <a:spcPct val="0"/>
            </a:spcBef>
            <a:spcAft>
              <a:spcPct val="35000"/>
            </a:spcAft>
            <a:buNone/>
          </a:pPr>
          <a:r>
            <a:rPr lang="en-GB" sz="2200" kern="1200"/>
            <a:t>The Site Manager is also responsible for the community garden and poly tunnel in which TEC grows fruit and vegetables for the café </a:t>
          </a:r>
          <a:endParaRPr lang="en-US" sz="2200" kern="1200"/>
        </a:p>
      </dsp:txBody>
      <dsp:txXfrm>
        <a:off x="1058686" y="1808"/>
        <a:ext cx="9456913" cy="916611"/>
      </dsp:txXfrm>
    </dsp:sp>
    <dsp:sp modelId="{0541DC93-F63C-4143-A1BC-918982558B9B}">
      <dsp:nvSpPr>
        <dsp:cNvPr id="0" name=""/>
        <dsp:cNvSpPr/>
      </dsp:nvSpPr>
      <dsp:spPr>
        <a:xfrm>
          <a:off x="0" y="1147573"/>
          <a:ext cx="10515600" cy="91661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203722-41E4-4CCD-95AC-7BEB5E449103}">
      <dsp:nvSpPr>
        <dsp:cNvPr id="0" name=""/>
        <dsp:cNvSpPr/>
      </dsp:nvSpPr>
      <dsp:spPr>
        <a:xfrm>
          <a:off x="277275" y="1353811"/>
          <a:ext cx="504136" cy="50413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6318996-9B4C-4A45-9E8C-8AE9D216DE7D}">
      <dsp:nvSpPr>
        <dsp:cNvPr id="0" name=""/>
        <dsp:cNvSpPr/>
      </dsp:nvSpPr>
      <dsp:spPr>
        <a:xfrm>
          <a:off x="1058686" y="1147573"/>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977900">
            <a:lnSpc>
              <a:spcPct val="90000"/>
            </a:lnSpc>
            <a:spcBef>
              <a:spcPct val="0"/>
            </a:spcBef>
            <a:spcAft>
              <a:spcPct val="35000"/>
            </a:spcAft>
            <a:buNone/>
          </a:pPr>
          <a:r>
            <a:rPr lang="en-GB" sz="2200" kern="1200"/>
            <a:t>TEC have also a long-standing agreement with Kinghorn Community Land Association (KCLA) for an “in-kind” agreement of 600 hours per annum</a:t>
          </a:r>
          <a:endParaRPr lang="en-US" sz="2200" kern="1200"/>
        </a:p>
      </dsp:txBody>
      <dsp:txXfrm>
        <a:off x="1058686" y="1147573"/>
        <a:ext cx="9456913" cy="916611"/>
      </dsp:txXfrm>
    </dsp:sp>
    <dsp:sp modelId="{D210E190-9B06-4059-B54E-39DBB275CCA3}">
      <dsp:nvSpPr>
        <dsp:cNvPr id="0" name=""/>
        <dsp:cNvSpPr/>
      </dsp:nvSpPr>
      <dsp:spPr>
        <a:xfrm>
          <a:off x="0" y="2293338"/>
          <a:ext cx="10515600" cy="91661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A2CC9C-C6B1-492E-96DB-9BAA8709DA62}">
      <dsp:nvSpPr>
        <dsp:cNvPr id="0" name=""/>
        <dsp:cNvSpPr/>
      </dsp:nvSpPr>
      <dsp:spPr>
        <a:xfrm>
          <a:off x="277275" y="2499576"/>
          <a:ext cx="504136" cy="504136"/>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B1B7ECD-77A7-401A-86F8-CEB6ED3445BC}">
      <dsp:nvSpPr>
        <dsp:cNvPr id="0" name=""/>
        <dsp:cNvSpPr/>
      </dsp:nvSpPr>
      <dsp:spPr>
        <a:xfrm>
          <a:off x="1058686" y="2293338"/>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977900">
            <a:lnSpc>
              <a:spcPct val="90000"/>
            </a:lnSpc>
            <a:spcBef>
              <a:spcPct val="0"/>
            </a:spcBef>
            <a:spcAft>
              <a:spcPct val="35000"/>
            </a:spcAft>
            <a:buNone/>
          </a:pPr>
          <a:r>
            <a:rPr lang="en-GB" sz="2200" kern="1200"/>
            <a:t>The Site Management also has the Tool Shed under its remit</a:t>
          </a:r>
          <a:endParaRPr lang="en-US" sz="2200" kern="1200"/>
        </a:p>
      </dsp:txBody>
      <dsp:txXfrm>
        <a:off x="1058686" y="2293338"/>
        <a:ext cx="9456913" cy="916611"/>
      </dsp:txXfrm>
    </dsp:sp>
    <dsp:sp modelId="{1E67C0A3-5049-44C5-820F-76EDDEDC7F34}">
      <dsp:nvSpPr>
        <dsp:cNvPr id="0" name=""/>
        <dsp:cNvSpPr/>
      </dsp:nvSpPr>
      <dsp:spPr>
        <a:xfrm>
          <a:off x="0" y="3439103"/>
          <a:ext cx="10515600" cy="91661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D05073-D945-41BE-BBC9-927452A5050D}">
      <dsp:nvSpPr>
        <dsp:cNvPr id="0" name=""/>
        <dsp:cNvSpPr/>
      </dsp:nvSpPr>
      <dsp:spPr>
        <a:xfrm>
          <a:off x="277275" y="3645341"/>
          <a:ext cx="504136" cy="504136"/>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E6D4AC2-E435-4FB3-9BC9-E1E0AB473DDF}">
      <dsp:nvSpPr>
        <dsp:cNvPr id="0" name=""/>
        <dsp:cNvSpPr/>
      </dsp:nvSpPr>
      <dsp:spPr>
        <a:xfrm>
          <a:off x="1058686" y="3439103"/>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977900">
            <a:lnSpc>
              <a:spcPct val="90000"/>
            </a:lnSpc>
            <a:spcBef>
              <a:spcPct val="0"/>
            </a:spcBef>
            <a:spcAft>
              <a:spcPct val="35000"/>
            </a:spcAft>
            <a:buNone/>
          </a:pPr>
          <a:r>
            <a:rPr lang="en-GB" sz="2200" kern="1200"/>
            <a:t>Between all these components the site team are never short of work!</a:t>
          </a:r>
          <a:endParaRPr lang="en-US" sz="2200" kern="1200"/>
        </a:p>
      </dsp:txBody>
      <dsp:txXfrm>
        <a:off x="1058686" y="3439103"/>
        <a:ext cx="9456913" cy="9166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B84C5E-F596-4E4E-AC46-878B1CC4E2A4}">
      <dsp:nvSpPr>
        <dsp:cNvPr id="0" name=""/>
        <dsp:cNvSpPr/>
      </dsp:nvSpPr>
      <dsp:spPr>
        <a:xfrm>
          <a:off x="0" y="531"/>
          <a:ext cx="10515600" cy="12447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800292-846A-4041-8C0F-35BBB8CCCECE}">
      <dsp:nvSpPr>
        <dsp:cNvPr id="0" name=""/>
        <dsp:cNvSpPr/>
      </dsp:nvSpPr>
      <dsp:spPr>
        <a:xfrm>
          <a:off x="376522" y="280590"/>
          <a:ext cx="684586" cy="68458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98C622E-C2B0-4414-A6B0-730C765F1BF6}">
      <dsp:nvSpPr>
        <dsp:cNvPr id="0" name=""/>
        <dsp:cNvSpPr/>
      </dsp:nvSpPr>
      <dsp:spPr>
        <a:xfrm>
          <a:off x="1437631" y="531"/>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GB" sz="2300" kern="1200"/>
            <a:t>Common tasks on site include mowing &amp; strimming, weeding and bed preparation, sowing seeds &amp; harvesting</a:t>
          </a:r>
          <a:endParaRPr lang="en-US" sz="2300" kern="1200"/>
        </a:p>
      </dsp:txBody>
      <dsp:txXfrm>
        <a:off x="1437631" y="531"/>
        <a:ext cx="9077968" cy="1244702"/>
      </dsp:txXfrm>
    </dsp:sp>
    <dsp:sp modelId="{6E01BA75-5F42-4E6C-B431-7A1A1FD5CFAA}">
      <dsp:nvSpPr>
        <dsp:cNvPr id="0" name=""/>
        <dsp:cNvSpPr/>
      </dsp:nvSpPr>
      <dsp:spPr>
        <a:xfrm>
          <a:off x="0" y="1556410"/>
          <a:ext cx="10515600" cy="12447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42EB59-AB25-4EF0-A63D-72BB9CF94F1C}">
      <dsp:nvSpPr>
        <dsp:cNvPr id="0" name=""/>
        <dsp:cNvSpPr/>
      </dsp:nvSpPr>
      <dsp:spPr>
        <a:xfrm>
          <a:off x="376522" y="1836468"/>
          <a:ext cx="684586" cy="684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4E7A22-39C6-41B5-A645-D8787B77DA76}">
      <dsp:nvSpPr>
        <dsp:cNvPr id="0" name=""/>
        <dsp:cNvSpPr/>
      </dsp:nvSpPr>
      <dsp:spPr>
        <a:xfrm>
          <a:off x="1437631" y="1556410"/>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GB" sz="2300" kern="1200"/>
            <a:t>We also implement larger scale projects when they arise which often include groundworks, slab-laying, wood working and painting</a:t>
          </a:r>
          <a:endParaRPr lang="en-US" sz="2300" kern="1200"/>
        </a:p>
      </dsp:txBody>
      <dsp:txXfrm>
        <a:off x="1437631" y="1556410"/>
        <a:ext cx="9077968" cy="1244702"/>
      </dsp:txXfrm>
    </dsp:sp>
    <dsp:sp modelId="{3498DCB1-53CD-42E6-A9BA-FBA2700386D6}">
      <dsp:nvSpPr>
        <dsp:cNvPr id="0" name=""/>
        <dsp:cNvSpPr/>
      </dsp:nvSpPr>
      <dsp:spPr>
        <a:xfrm>
          <a:off x="0" y="3112289"/>
          <a:ext cx="10515600" cy="12447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482CED-CA0A-410D-B59D-8CC4D1D269EC}">
      <dsp:nvSpPr>
        <dsp:cNvPr id="0" name=""/>
        <dsp:cNvSpPr/>
      </dsp:nvSpPr>
      <dsp:spPr>
        <a:xfrm>
          <a:off x="376522" y="3392347"/>
          <a:ext cx="684586" cy="684586"/>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A0CB99-8C1F-47DB-BC07-103EAC6D4E8C}">
      <dsp:nvSpPr>
        <dsp:cNvPr id="0" name=""/>
        <dsp:cNvSpPr/>
      </dsp:nvSpPr>
      <dsp:spPr>
        <a:xfrm>
          <a:off x="1437631" y="3112289"/>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GB" sz="2300" kern="1200"/>
            <a:t>We also have legal responsibility for the reservoir so the sluice and grills for the reservoir and culvert are regularly inspected and cleared as needed</a:t>
          </a:r>
          <a:endParaRPr lang="en-US" sz="2300" kern="1200"/>
        </a:p>
      </dsp:txBody>
      <dsp:txXfrm>
        <a:off x="1437631" y="3112289"/>
        <a:ext cx="9077968" cy="12447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283B1B-D05A-4C49-8E5E-86892E7A6B70}">
      <dsp:nvSpPr>
        <dsp:cNvPr id="0" name=""/>
        <dsp:cNvSpPr/>
      </dsp:nvSpPr>
      <dsp:spPr>
        <a:xfrm>
          <a:off x="0" y="3404"/>
          <a:ext cx="10515600" cy="72511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7E8DB9-A6BC-49CE-9109-2E3AC9569541}">
      <dsp:nvSpPr>
        <dsp:cNvPr id="0" name=""/>
        <dsp:cNvSpPr/>
      </dsp:nvSpPr>
      <dsp:spPr>
        <a:xfrm>
          <a:off x="219348" y="166556"/>
          <a:ext cx="398815" cy="39881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DA46931-7503-44A6-8CF0-90F6EF007480}">
      <dsp:nvSpPr>
        <dsp:cNvPr id="0" name=""/>
        <dsp:cNvSpPr/>
      </dsp:nvSpPr>
      <dsp:spPr>
        <a:xfrm>
          <a:off x="837512" y="3404"/>
          <a:ext cx="9678087" cy="725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42" tIns="76742" rIns="76742" bIns="76742" numCol="1" spcCol="1270" anchor="ctr" anchorCtr="0">
          <a:noAutofit/>
        </a:bodyPr>
        <a:lstStyle/>
        <a:p>
          <a:pPr marL="0" lvl="0" indent="0" algn="l" defTabSz="844550">
            <a:lnSpc>
              <a:spcPct val="90000"/>
            </a:lnSpc>
            <a:spcBef>
              <a:spcPct val="0"/>
            </a:spcBef>
            <a:spcAft>
              <a:spcPct val="35000"/>
            </a:spcAft>
            <a:buNone/>
          </a:pPr>
          <a:r>
            <a:rPr lang="en-US" sz="1900" kern="1200"/>
            <a:t>We offer our volunteers a place to enjoy themselves and have fun</a:t>
          </a:r>
        </a:p>
      </dsp:txBody>
      <dsp:txXfrm>
        <a:off x="837512" y="3404"/>
        <a:ext cx="9678087" cy="725119"/>
      </dsp:txXfrm>
    </dsp:sp>
    <dsp:sp modelId="{F87EE2D6-203B-4C4C-BB27-DD39C79034DB}">
      <dsp:nvSpPr>
        <dsp:cNvPr id="0" name=""/>
        <dsp:cNvSpPr/>
      </dsp:nvSpPr>
      <dsp:spPr>
        <a:xfrm>
          <a:off x="0" y="909803"/>
          <a:ext cx="10515600" cy="72511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6D2A3E-8473-401D-9D53-D41D7CC6D670}">
      <dsp:nvSpPr>
        <dsp:cNvPr id="0" name=""/>
        <dsp:cNvSpPr/>
      </dsp:nvSpPr>
      <dsp:spPr>
        <a:xfrm>
          <a:off x="219348" y="1072955"/>
          <a:ext cx="398815" cy="39881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B4BCD45-9D1E-4D54-944E-2EEEE570E156}">
      <dsp:nvSpPr>
        <dsp:cNvPr id="0" name=""/>
        <dsp:cNvSpPr/>
      </dsp:nvSpPr>
      <dsp:spPr>
        <a:xfrm>
          <a:off x="837512" y="909803"/>
          <a:ext cx="9678087" cy="725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42" tIns="76742" rIns="76742" bIns="76742" numCol="1" spcCol="1270" anchor="ctr" anchorCtr="0">
          <a:noAutofit/>
        </a:bodyPr>
        <a:lstStyle/>
        <a:p>
          <a:pPr marL="0" lvl="0" indent="0" algn="l" defTabSz="844550">
            <a:lnSpc>
              <a:spcPct val="90000"/>
            </a:lnSpc>
            <a:spcBef>
              <a:spcPct val="0"/>
            </a:spcBef>
            <a:spcAft>
              <a:spcPct val="35000"/>
            </a:spcAft>
            <a:buNone/>
          </a:pPr>
          <a:r>
            <a:rPr lang="en-US" sz="1900" kern="1200"/>
            <a:t>We are flexible with our volunteers, we don't impose a number of volunteering hours a week.</a:t>
          </a:r>
        </a:p>
      </dsp:txBody>
      <dsp:txXfrm>
        <a:off x="837512" y="909803"/>
        <a:ext cx="9678087" cy="725119"/>
      </dsp:txXfrm>
    </dsp:sp>
    <dsp:sp modelId="{2A5D27B0-18A8-4DDD-9FE8-838AB6E4B1E8}">
      <dsp:nvSpPr>
        <dsp:cNvPr id="0" name=""/>
        <dsp:cNvSpPr/>
      </dsp:nvSpPr>
      <dsp:spPr>
        <a:xfrm>
          <a:off x="0" y="1816202"/>
          <a:ext cx="10515600" cy="72511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ABEFAF-228E-4DAF-ADC5-3EE5F7BB0C85}">
      <dsp:nvSpPr>
        <dsp:cNvPr id="0" name=""/>
        <dsp:cNvSpPr/>
      </dsp:nvSpPr>
      <dsp:spPr>
        <a:xfrm>
          <a:off x="219348" y="1979354"/>
          <a:ext cx="398815" cy="398815"/>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A103490-1019-4626-8D1D-BA8577A99D61}">
      <dsp:nvSpPr>
        <dsp:cNvPr id="0" name=""/>
        <dsp:cNvSpPr/>
      </dsp:nvSpPr>
      <dsp:spPr>
        <a:xfrm>
          <a:off x="837512" y="1816202"/>
          <a:ext cx="9678087" cy="725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42" tIns="76742" rIns="76742" bIns="76742" numCol="1" spcCol="1270" anchor="ctr" anchorCtr="0">
          <a:noAutofit/>
        </a:bodyPr>
        <a:lstStyle/>
        <a:p>
          <a:pPr marL="0" lvl="0" indent="0" algn="l" defTabSz="844550">
            <a:lnSpc>
              <a:spcPct val="90000"/>
            </a:lnSpc>
            <a:spcBef>
              <a:spcPct val="0"/>
            </a:spcBef>
            <a:spcAft>
              <a:spcPct val="35000"/>
            </a:spcAft>
            <a:buNone/>
          </a:pPr>
          <a:r>
            <a:rPr lang="en-US" sz="1900" kern="1200"/>
            <a:t>On Tuesdays and Wednesdays, we offer lunch to our volunteers in exchange for a donation when possible.</a:t>
          </a:r>
        </a:p>
      </dsp:txBody>
      <dsp:txXfrm>
        <a:off x="837512" y="1816202"/>
        <a:ext cx="9678087" cy="725119"/>
      </dsp:txXfrm>
    </dsp:sp>
    <dsp:sp modelId="{B3723B33-C7CD-48E3-AA51-136D64F5B296}">
      <dsp:nvSpPr>
        <dsp:cNvPr id="0" name=""/>
        <dsp:cNvSpPr/>
      </dsp:nvSpPr>
      <dsp:spPr>
        <a:xfrm>
          <a:off x="0" y="2722601"/>
          <a:ext cx="10515600" cy="725119"/>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7AC01C-84A4-414D-B842-EC15060F9397}">
      <dsp:nvSpPr>
        <dsp:cNvPr id="0" name=""/>
        <dsp:cNvSpPr/>
      </dsp:nvSpPr>
      <dsp:spPr>
        <a:xfrm>
          <a:off x="219348" y="2885753"/>
          <a:ext cx="398815" cy="398815"/>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3A74A4-3FB2-4C2A-A75A-D4072FDD5594}">
      <dsp:nvSpPr>
        <dsp:cNvPr id="0" name=""/>
        <dsp:cNvSpPr/>
      </dsp:nvSpPr>
      <dsp:spPr>
        <a:xfrm>
          <a:off x="837512" y="2722601"/>
          <a:ext cx="9678087" cy="725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42" tIns="76742" rIns="76742" bIns="76742" numCol="1" spcCol="1270" anchor="ctr" anchorCtr="0">
          <a:noAutofit/>
        </a:bodyPr>
        <a:lstStyle/>
        <a:p>
          <a:pPr marL="0" lvl="0" indent="0" algn="l" defTabSz="844550">
            <a:lnSpc>
              <a:spcPct val="90000"/>
            </a:lnSpc>
            <a:spcBef>
              <a:spcPct val="0"/>
            </a:spcBef>
            <a:spcAft>
              <a:spcPct val="35000"/>
            </a:spcAft>
            <a:buNone/>
          </a:pPr>
          <a:r>
            <a:rPr lang="en-US" sz="1900" kern="1200"/>
            <a:t>Volunteers on a Thursday can enjoy staff discount at The Nest Café</a:t>
          </a:r>
        </a:p>
      </dsp:txBody>
      <dsp:txXfrm>
        <a:off x="837512" y="2722601"/>
        <a:ext cx="9678087" cy="725119"/>
      </dsp:txXfrm>
    </dsp:sp>
    <dsp:sp modelId="{CA969A9B-6689-4D52-9334-4F3ED4214B89}">
      <dsp:nvSpPr>
        <dsp:cNvPr id="0" name=""/>
        <dsp:cNvSpPr/>
      </dsp:nvSpPr>
      <dsp:spPr>
        <a:xfrm>
          <a:off x="0" y="3629000"/>
          <a:ext cx="10515600" cy="725119"/>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51953D-460E-4DF2-B3D2-D19970A7D0AA}">
      <dsp:nvSpPr>
        <dsp:cNvPr id="0" name=""/>
        <dsp:cNvSpPr/>
      </dsp:nvSpPr>
      <dsp:spPr>
        <a:xfrm>
          <a:off x="219348" y="3792152"/>
          <a:ext cx="398815" cy="398815"/>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79778A8-FB1A-49E3-B98C-80D09DCF055A}">
      <dsp:nvSpPr>
        <dsp:cNvPr id="0" name=""/>
        <dsp:cNvSpPr/>
      </dsp:nvSpPr>
      <dsp:spPr>
        <a:xfrm>
          <a:off x="837512" y="3629000"/>
          <a:ext cx="9678087" cy="725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42" tIns="76742" rIns="76742" bIns="76742" numCol="1" spcCol="1270" anchor="ctr" anchorCtr="0">
          <a:noAutofit/>
        </a:bodyPr>
        <a:lstStyle/>
        <a:p>
          <a:pPr marL="0" lvl="0" indent="0" algn="l" defTabSz="844550">
            <a:lnSpc>
              <a:spcPct val="90000"/>
            </a:lnSpc>
            <a:spcBef>
              <a:spcPct val="0"/>
            </a:spcBef>
            <a:spcAft>
              <a:spcPct val="35000"/>
            </a:spcAft>
            <a:buNone/>
          </a:pPr>
          <a:r>
            <a:rPr lang="en-US" sz="1900" kern="1200"/>
            <a:t>All our volunteers will have a key dedicated person that will work with them</a:t>
          </a:r>
        </a:p>
      </dsp:txBody>
      <dsp:txXfrm>
        <a:off x="837512" y="3629000"/>
        <a:ext cx="9678087" cy="7251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8AE389-A7E7-4C09-81A6-DA1852D4A817}">
      <dsp:nvSpPr>
        <dsp:cNvPr id="0" name=""/>
        <dsp:cNvSpPr/>
      </dsp:nvSpPr>
      <dsp:spPr>
        <a:xfrm>
          <a:off x="0" y="477"/>
          <a:ext cx="6245265" cy="6574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93398E-E490-47FF-94A6-AFDBBFED5F70}">
      <dsp:nvSpPr>
        <dsp:cNvPr id="0" name=""/>
        <dsp:cNvSpPr/>
      </dsp:nvSpPr>
      <dsp:spPr>
        <a:xfrm>
          <a:off x="198881" y="148405"/>
          <a:ext cx="361601" cy="36160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448B1A4-B91B-4B8C-B449-15129B98EF16}">
      <dsp:nvSpPr>
        <dsp:cNvPr id="0" name=""/>
        <dsp:cNvSpPr/>
      </dsp:nvSpPr>
      <dsp:spPr>
        <a:xfrm>
          <a:off x="759363" y="477"/>
          <a:ext cx="5485901" cy="657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581" tIns="69581" rIns="69581" bIns="69581" numCol="1" spcCol="1270" anchor="ctr" anchorCtr="0">
          <a:noAutofit/>
        </a:bodyPr>
        <a:lstStyle/>
        <a:p>
          <a:pPr marL="0" lvl="0" indent="0" algn="l" defTabSz="711200">
            <a:lnSpc>
              <a:spcPct val="100000"/>
            </a:lnSpc>
            <a:spcBef>
              <a:spcPct val="0"/>
            </a:spcBef>
            <a:spcAft>
              <a:spcPct val="35000"/>
            </a:spcAft>
            <a:buNone/>
          </a:pPr>
          <a:r>
            <a:rPr lang="en-US" sz="1600" kern="1200"/>
            <a:t>Team work</a:t>
          </a:r>
        </a:p>
      </dsp:txBody>
      <dsp:txXfrm>
        <a:off x="759363" y="477"/>
        <a:ext cx="5485901" cy="657457"/>
      </dsp:txXfrm>
    </dsp:sp>
    <dsp:sp modelId="{93BE0CEE-0CD2-4B77-8A4B-A3DFA4AE60FA}">
      <dsp:nvSpPr>
        <dsp:cNvPr id="0" name=""/>
        <dsp:cNvSpPr/>
      </dsp:nvSpPr>
      <dsp:spPr>
        <a:xfrm>
          <a:off x="0" y="822299"/>
          <a:ext cx="6245265" cy="6574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88B2D3-A658-4A6B-A2D6-ED90A4DD59D8}">
      <dsp:nvSpPr>
        <dsp:cNvPr id="0" name=""/>
        <dsp:cNvSpPr/>
      </dsp:nvSpPr>
      <dsp:spPr>
        <a:xfrm>
          <a:off x="198881" y="970227"/>
          <a:ext cx="361601" cy="36160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BB925C9-77D8-4254-AEB2-E5FFD86F8DB2}">
      <dsp:nvSpPr>
        <dsp:cNvPr id="0" name=""/>
        <dsp:cNvSpPr/>
      </dsp:nvSpPr>
      <dsp:spPr>
        <a:xfrm>
          <a:off x="759363" y="822299"/>
          <a:ext cx="5485901" cy="657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581" tIns="69581" rIns="69581" bIns="69581" numCol="1" spcCol="1270" anchor="ctr" anchorCtr="0">
          <a:noAutofit/>
        </a:bodyPr>
        <a:lstStyle/>
        <a:p>
          <a:pPr marL="0" lvl="0" indent="0" algn="l" defTabSz="711200">
            <a:lnSpc>
              <a:spcPct val="100000"/>
            </a:lnSpc>
            <a:spcBef>
              <a:spcPct val="0"/>
            </a:spcBef>
            <a:spcAft>
              <a:spcPct val="35000"/>
            </a:spcAft>
            <a:buNone/>
          </a:pPr>
          <a:r>
            <a:rPr lang="en-US" sz="1600" kern="1200"/>
            <a:t>Meeting new people</a:t>
          </a:r>
        </a:p>
      </dsp:txBody>
      <dsp:txXfrm>
        <a:off x="759363" y="822299"/>
        <a:ext cx="5485901" cy="657457"/>
      </dsp:txXfrm>
    </dsp:sp>
    <dsp:sp modelId="{87AFB8AF-51A9-4109-9C0D-4E01A4533A3D}">
      <dsp:nvSpPr>
        <dsp:cNvPr id="0" name=""/>
        <dsp:cNvSpPr/>
      </dsp:nvSpPr>
      <dsp:spPr>
        <a:xfrm>
          <a:off x="0" y="1644122"/>
          <a:ext cx="6245265" cy="6574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C1A1DA-2F09-44B6-8C8A-4C225ACE9060}">
      <dsp:nvSpPr>
        <dsp:cNvPr id="0" name=""/>
        <dsp:cNvSpPr/>
      </dsp:nvSpPr>
      <dsp:spPr>
        <a:xfrm>
          <a:off x="198881" y="1792050"/>
          <a:ext cx="361601" cy="36160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FEE93AB-049C-4432-AA06-31B0FF846444}">
      <dsp:nvSpPr>
        <dsp:cNvPr id="0" name=""/>
        <dsp:cNvSpPr/>
      </dsp:nvSpPr>
      <dsp:spPr>
        <a:xfrm>
          <a:off x="759363" y="1644122"/>
          <a:ext cx="5485901" cy="657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581" tIns="69581" rIns="69581" bIns="69581" numCol="1" spcCol="1270" anchor="ctr" anchorCtr="0">
          <a:noAutofit/>
        </a:bodyPr>
        <a:lstStyle/>
        <a:p>
          <a:pPr marL="0" lvl="0" indent="0" algn="l" defTabSz="711200">
            <a:lnSpc>
              <a:spcPct val="100000"/>
            </a:lnSpc>
            <a:spcBef>
              <a:spcPct val="0"/>
            </a:spcBef>
            <a:spcAft>
              <a:spcPct val="35000"/>
            </a:spcAft>
            <a:buNone/>
          </a:pPr>
          <a:r>
            <a:rPr lang="en-US" sz="1600" kern="1200"/>
            <a:t>Connecting with nature</a:t>
          </a:r>
        </a:p>
      </dsp:txBody>
      <dsp:txXfrm>
        <a:off x="759363" y="1644122"/>
        <a:ext cx="5485901" cy="657457"/>
      </dsp:txXfrm>
    </dsp:sp>
    <dsp:sp modelId="{C4CDE331-C0B8-40A8-AE96-3019950D928A}">
      <dsp:nvSpPr>
        <dsp:cNvPr id="0" name=""/>
        <dsp:cNvSpPr/>
      </dsp:nvSpPr>
      <dsp:spPr>
        <a:xfrm>
          <a:off x="0" y="2465944"/>
          <a:ext cx="6245265" cy="6574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060713-1626-4DCC-AE54-CE7270587CC3}">
      <dsp:nvSpPr>
        <dsp:cNvPr id="0" name=""/>
        <dsp:cNvSpPr/>
      </dsp:nvSpPr>
      <dsp:spPr>
        <a:xfrm>
          <a:off x="198881" y="2613872"/>
          <a:ext cx="361601" cy="36160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878E3E3-A7FD-4C38-9365-0A928D8BD12B}">
      <dsp:nvSpPr>
        <dsp:cNvPr id="0" name=""/>
        <dsp:cNvSpPr/>
      </dsp:nvSpPr>
      <dsp:spPr>
        <a:xfrm>
          <a:off x="759363" y="2465944"/>
          <a:ext cx="5485901" cy="657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581" tIns="69581" rIns="69581" bIns="69581" numCol="1" spcCol="1270" anchor="ctr" anchorCtr="0">
          <a:noAutofit/>
        </a:bodyPr>
        <a:lstStyle/>
        <a:p>
          <a:pPr marL="0" lvl="0" indent="0" algn="l" defTabSz="711200">
            <a:lnSpc>
              <a:spcPct val="100000"/>
            </a:lnSpc>
            <a:spcBef>
              <a:spcPct val="0"/>
            </a:spcBef>
            <a:spcAft>
              <a:spcPct val="35000"/>
            </a:spcAft>
            <a:buNone/>
          </a:pPr>
          <a:r>
            <a:rPr lang="en-US" sz="1600" kern="1200"/>
            <a:t>Mental health improvement</a:t>
          </a:r>
        </a:p>
      </dsp:txBody>
      <dsp:txXfrm>
        <a:off x="759363" y="2465944"/>
        <a:ext cx="5485901" cy="657457"/>
      </dsp:txXfrm>
    </dsp:sp>
    <dsp:sp modelId="{B66A2529-9188-4471-9C93-10D423A7D1C3}">
      <dsp:nvSpPr>
        <dsp:cNvPr id="0" name=""/>
        <dsp:cNvSpPr/>
      </dsp:nvSpPr>
      <dsp:spPr>
        <a:xfrm>
          <a:off x="0" y="3287766"/>
          <a:ext cx="6245265" cy="6574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1509C5-E169-474A-B7C0-31EC87F85E37}">
      <dsp:nvSpPr>
        <dsp:cNvPr id="0" name=""/>
        <dsp:cNvSpPr/>
      </dsp:nvSpPr>
      <dsp:spPr>
        <a:xfrm>
          <a:off x="198881" y="3435694"/>
          <a:ext cx="361601" cy="36160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D14982-174E-4A53-827E-E3B90A8D5C78}">
      <dsp:nvSpPr>
        <dsp:cNvPr id="0" name=""/>
        <dsp:cNvSpPr/>
      </dsp:nvSpPr>
      <dsp:spPr>
        <a:xfrm>
          <a:off x="759363" y="3287766"/>
          <a:ext cx="5485901" cy="657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581" tIns="69581" rIns="69581" bIns="69581" numCol="1" spcCol="1270" anchor="ctr" anchorCtr="0">
          <a:noAutofit/>
        </a:bodyPr>
        <a:lstStyle/>
        <a:p>
          <a:pPr marL="0" lvl="0" indent="0" algn="l" defTabSz="711200">
            <a:lnSpc>
              <a:spcPct val="100000"/>
            </a:lnSpc>
            <a:spcBef>
              <a:spcPct val="0"/>
            </a:spcBef>
            <a:spcAft>
              <a:spcPct val="35000"/>
            </a:spcAft>
            <a:buNone/>
          </a:pPr>
          <a:r>
            <a:rPr lang="en-US" sz="1600" kern="1200"/>
            <a:t>Develop new skills and boost confidence</a:t>
          </a:r>
        </a:p>
      </dsp:txBody>
      <dsp:txXfrm>
        <a:off x="759363" y="3287766"/>
        <a:ext cx="5485901" cy="657457"/>
      </dsp:txXfrm>
    </dsp:sp>
    <dsp:sp modelId="{0915FED0-9BFF-47C0-BCC9-9815BFBDB577}">
      <dsp:nvSpPr>
        <dsp:cNvPr id="0" name=""/>
        <dsp:cNvSpPr/>
      </dsp:nvSpPr>
      <dsp:spPr>
        <a:xfrm>
          <a:off x="0" y="4109589"/>
          <a:ext cx="6245265" cy="6574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036617-1A5D-492F-9AFE-E8B6B7869F84}">
      <dsp:nvSpPr>
        <dsp:cNvPr id="0" name=""/>
        <dsp:cNvSpPr/>
      </dsp:nvSpPr>
      <dsp:spPr>
        <a:xfrm>
          <a:off x="198881" y="4257517"/>
          <a:ext cx="361601" cy="36160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531E4C-0648-4629-B80B-77E43250D643}">
      <dsp:nvSpPr>
        <dsp:cNvPr id="0" name=""/>
        <dsp:cNvSpPr/>
      </dsp:nvSpPr>
      <dsp:spPr>
        <a:xfrm>
          <a:off x="759363" y="4109589"/>
          <a:ext cx="5485901" cy="657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581" tIns="69581" rIns="69581" bIns="69581" numCol="1" spcCol="1270" anchor="ctr" anchorCtr="0">
          <a:noAutofit/>
        </a:bodyPr>
        <a:lstStyle/>
        <a:p>
          <a:pPr marL="0" lvl="0" indent="0" algn="l" defTabSz="711200">
            <a:lnSpc>
              <a:spcPct val="100000"/>
            </a:lnSpc>
            <a:spcBef>
              <a:spcPct val="0"/>
            </a:spcBef>
            <a:spcAft>
              <a:spcPct val="35000"/>
            </a:spcAft>
            <a:buNone/>
          </a:pPr>
          <a:r>
            <a:rPr lang="en-US" sz="1600" kern="1200"/>
            <a:t>Physical activity</a:t>
          </a:r>
        </a:p>
      </dsp:txBody>
      <dsp:txXfrm>
        <a:off x="759363" y="4109589"/>
        <a:ext cx="5485901" cy="657457"/>
      </dsp:txXfrm>
    </dsp:sp>
    <dsp:sp modelId="{B06CBDA5-8E0E-4800-9081-51D9B45F5D33}">
      <dsp:nvSpPr>
        <dsp:cNvPr id="0" name=""/>
        <dsp:cNvSpPr/>
      </dsp:nvSpPr>
      <dsp:spPr>
        <a:xfrm>
          <a:off x="0" y="4931411"/>
          <a:ext cx="6245265" cy="6574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1C6023-DE9D-445E-BC2A-1178CEF825C6}">
      <dsp:nvSpPr>
        <dsp:cNvPr id="0" name=""/>
        <dsp:cNvSpPr/>
      </dsp:nvSpPr>
      <dsp:spPr>
        <a:xfrm>
          <a:off x="198881" y="5079339"/>
          <a:ext cx="361601" cy="361601"/>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FDBCF3-DB8E-4470-88BA-FFAB2D96B77F}">
      <dsp:nvSpPr>
        <dsp:cNvPr id="0" name=""/>
        <dsp:cNvSpPr/>
      </dsp:nvSpPr>
      <dsp:spPr>
        <a:xfrm>
          <a:off x="759363" y="4931411"/>
          <a:ext cx="5485901" cy="657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581" tIns="69581" rIns="69581" bIns="69581" numCol="1" spcCol="1270" anchor="ctr" anchorCtr="0">
          <a:noAutofit/>
        </a:bodyPr>
        <a:lstStyle/>
        <a:p>
          <a:pPr marL="0" lvl="0" indent="0" algn="l" defTabSz="711200">
            <a:lnSpc>
              <a:spcPct val="100000"/>
            </a:lnSpc>
            <a:spcBef>
              <a:spcPct val="0"/>
            </a:spcBef>
            <a:spcAft>
              <a:spcPct val="35000"/>
            </a:spcAft>
            <a:buNone/>
          </a:pPr>
          <a:r>
            <a:rPr lang="en-US" sz="1600" kern="1200"/>
            <a:t>Sense of purpose</a:t>
          </a:r>
        </a:p>
      </dsp:txBody>
      <dsp:txXfrm>
        <a:off x="759363" y="4931411"/>
        <a:ext cx="5485901" cy="65745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1/20/2025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9.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2.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1.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2.pn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9E248E0-55F8-4E45-A07F-B49E0EEA9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hoto of swans">
            <a:extLst>
              <a:ext uri="{FF2B5EF4-FFF2-40B4-BE49-F238E27FC236}">
                <a16:creationId xmlns:a16="http://schemas.microsoft.com/office/drawing/2014/main" id="{A98320FC-09A3-C57D-44AB-EFB2E4D4C646}"/>
              </a:ext>
            </a:extLst>
          </p:cNvPr>
          <p:cNvPicPr>
            <a:picLocks noChangeAspect="1"/>
          </p:cNvPicPr>
          <p:nvPr/>
        </p:nvPicPr>
        <p:blipFill>
          <a:blip r:embed="rId2"/>
          <a:srcRect t="12236" r="-1" b="1514"/>
          <a:stretch/>
        </p:blipFill>
        <p:spPr>
          <a:xfrm>
            <a:off x="2701938" y="1415228"/>
            <a:ext cx="9490532" cy="5442771"/>
          </a:xfrm>
          <a:custGeom>
            <a:avLst/>
            <a:gdLst/>
            <a:ahLst/>
            <a:cxnLst/>
            <a:rect l="l" t="t" r="r" b="b"/>
            <a:pathLst>
              <a:path w="7462838" h="4280399">
                <a:moveTo>
                  <a:pt x="3731419" y="0"/>
                </a:moveTo>
                <a:cubicBezTo>
                  <a:pt x="5792225" y="0"/>
                  <a:pt x="7462838" y="1670613"/>
                  <a:pt x="7462838" y="3731419"/>
                </a:cubicBezTo>
                <a:cubicBezTo>
                  <a:pt x="7462838" y="3828019"/>
                  <a:pt x="7459167" y="3923762"/>
                  <a:pt x="7451957" y="4018516"/>
                </a:cubicBezTo>
                <a:lnTo>
                  <a:pt x="7422046" y="4280399"/>
                </a:lnTo>
                <a:lnTo>
                  <a:pt x="40793" y="4280399"/>
                </a:lnTo>
                <a:lnTo>
                  <a:pt x="10881" y="4018516"/>
                </a:lnTo>
                <a:cubicBezTo>
                  <a:pt x="3671" y="3923762"/>
                  <a:pt x="0" y="3828019"/>
                  <a:pt x="0" y="3731419"/>
                </a:cubicBezTo>
                <a:cubicBezTo>
                  <a:pt x="0" y="1670613"/>
                  <a:pt x="1670614" y="0"/>
                  <a:pt x="3731419" y="0"/>
                </a:cubicBezTo>
                <a:close/>
              </a:path>
            </a:pathLst>
          </a:custGeom>
        </p:spPr>
      </p:pic>
      <p:sp>
        <p:nvSpPr>
          <p:cNvPr id="2" name="Title 1"/>
          <p:cNvSpPr>
            <a:spLocks noGrp="1"/>
          </p:cNvSpPr>
          <p:nvPr>
            <p:ph type="ctrTitle"/>
          </p:nvPr>
        </p:nvSpPr>
        <p:spPr>
          <a:xfrm>
            <a:off x="150403" y="199485"/>
            <a:ext cx="6287033" cy="1207917"/>
          </a:xfrm>
        </p:spPr>
        <p:txBody>
          <a:bodyPr>
            <a:normAutofit/>
          </a:bodyPr>
          <a:lstStyle/>
          <a:p>
            <a:pPr algn="l"/>
            <a:r>
              <a:rPr lang="en-US"/>
              <a:t>The Ecology Centre</a:t>
            </a:r>
          </a:p>
        </p:txBody>
      </p:sp>
      <p:sp>
        <p:nvSpPr>
          <p:cNvPr id="3" name="Subtitle 2"/>
          <p:cNvSpPr>
            <a:spLocks noGrp="1"/>
          </p:cNvSpPr>
          <p:nvPr>
            <p:ph type="subTitle" idx="1"/>
          </p:nvPr>
        </p:nvSpPr>
        <p:spPr>
          <a:xfrm>
            <a:off x="860742" y="3633690"/>
            <a:ext cx="4001034" cy="2099321"/>
          </a:xfrm>
        </p:spPr>
        <p:txBody>
          <a:bodyPr>
            <a:normAutofit/>
          </a:bodyPr>
          <a:lstStyle/>
          <a:p>
            <a:pPr algn="l"/>
            <a:r>
              <a:rPr lang="en-US"/>
              <a:t> </a:t>
            </a:r>
          </a:p>
        </p:txBody>
      </p:sp>
      <p:pic>
        <p:nvPicPr>
          <p:cNvPr id="7" name="Picture 6" descr="A green tree with blue legs&#10;&#10;Description automatically generated">
            <a:extLst>
              <a:ext uri="{FF2B5EF4-FFF2-40B4-BE49-F238E27FC236}">
                <a16:creationId xmlns:a16="http://schemas.microsoft.com/office/drawing/2014/main" id="{2CCDD9A4-88B7-80C9-9ABA-2DC8DFB42DDD}"/>
              </a:ext>
            </a:extLst>
          </p:cNvPr>
          <p:cNvPicPr>
            <a:picLocks noChangeAspect="1"/>
          </p:cNvPicPr>
          <p:nvPr/>
        </p:nvPicPr>
        <p:blipFill>
          <a:blip r:embed="rId3"/>
          <a:stretch>
            <a:fillRect/>
          </a:stretch>
        </p:blipFill>
        <p:spPr>
          <a:xfrm>
            <a:off x="156311" y="5439904"/>
            <a:ext cx="1056394" cy="1195954"/>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7DA1F35B-C8F7-4A5A-9339-7DA4D785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8" name="Content Placeholder 2">
            <a:extLst>
              <a:ext uri="{FF2B5EF4-FFF2-40B4-BE49-F238E27FC236}">
                <a16:creationId xmlns:a16="http://schemas.microsoft.com/office/drawing/2014/main" id="{12A4D251-20E1-E631-58B5-220A012FADB2}"/>
              </a:ext>
            </a:extLst>
          </p:cNvPr>
          <p:cNvGraphicFramePr>
            <a:graphicFrameLocks noGrp="1"/>
          </p:cNvGraphicFramePr>
          <p:nvPr>
            <p:ph idx="1"/>
            <p:extLst>
              <p:ext uri="{D42A27DB-BD31-4B8C-83A1-F6EECF244321}">
                <p14:modId xmlns:p14="http://schemas.microsoft.com/office/powerpoint/2010/main" val="108005817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3" name="Picture 102" descr="A green tree with blue legs&#10;&#10;Description automatically generated">
            <a:extLst>
              <a:ext uri="{FF2B5EF4-FFF2-40B4-BE49-F238E27FC236}">
                <a16:creationId xmlns:a16="http://schemas.microsoft.com/office/drawing/2014/main" id="{C5401B2A-B5C5-087C-79D3-49B0FB681FB4}"/>
              </a:ext>
            </a:extLst>
          </p:cNvPr>
          <p:cNvPicPr>
            <a:picLocks noChangeAspect="1"/>
          </p:cNvPicPr>
          <p:nvPr/>
        </p:nvPicPr>
        <p:blipFill>
          <a:blip r:embed="rId7"/>
          <a:stretch>
            <a:fillRect/>
          </a:stretch>
        </p:blipFill>
        <p:spPr>
          <a:xfrm>
            <a:off x="169226" y="299633"/>
            <a:ext cx="1056394" cy="1195954"/>
          </a:xfrm>
          <a:prstGeom prst="rect">
            <a:avLst/>
          </a:prstGeom>
        </p:spPr>
      </p:pic>
    </p:spTree>
    <p:extLst>
      <p:ext uri="{BB962C8B-B14F-4D97-AF65-F5344CB8AC3E}">
        <p14:creationId xmlns:p14="http://schemas.microsoft.com/office/powerpoint/2010/main" val="2645333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1" name="Content Placeholder 2">
            <a:extLst>
              <a:ext uri="{FF2B5EF4-FFF2-40B4-BE49-F238E27FC236}">
                <a16:creationId xmlns:a16="http://schemas.microsoft.com/office/drawing/2014/main" id="{5CE4267C-C142-7216-AFE3-11F81A5A2397}"/>
              </a:ext>
            </a:extLst>
          </p:cNvPr>
          <p:cNvGraphicFramePr>
            <a:graphicFrameLocks noGrp="1"/>
          </p:cNvGraphicFramePr>
          <p:nvPr>
            <p:ph idx="1"/>
            <p:extLst>
              <p:ext uri="{D42A27DB-BD31-4B8C-83A1-F6EECF244321}">
                <p14:modId xmlns:p14="http://schemas.microsoft.com/office/powerpoint/2010/main" val="431328798"/>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1" name="Picture 110" descr="A green tree with blue legs&#10;&#10;Description automatically generated">
            <a:extLst>
              <a:ext uri="{FF2B5EF4-FFF2-40B4-BE49-F238E27FC236}">
                <a16:creationId xmlns:a16="http://schemas.microsoft.com/office/drawing/2014/main" id="{6E4CD9E5-A5BB-DF71-1C40-7478766297B9}"/>
              </a:ext>
            </a:extLst>
          </p:cNvPr>
          <p:cNvPicPr>
            <a:picLocks noChangeAspect="1"/>
          </p:cNvPicPr>
          <p:nvPr/>
        </p:nvPicPr>
        <p:blipFill>
          <a:blip r:embed="rId7"/>
          <a:stretch>
            <a:fillRect/>
          </a:stretch>
        </p:blipFill>
        <p:spPr>
          <a:xfrm>
            <a:off x="130480" y="131734"/>
            <a:ext cx="1056394" cy="1195954"/>
          </a:xfrm>
          <a:prstGeom prst="rect">
            <a:avLst/>
          </a:prstGeom>
        </p:spPr>
      </p:pic>
    </p:spTree>
    <p:extLst>
      <p:ext uri="{BB962C8B-B14F-4D97-AF65-F5344CB8AC3E}">
        <p14:creationId xmlns:p14="http://schemas.microsoft.com/office/powerpoint/2010/main" val="1652369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A0FCB87E-57AE-11AE-3A7F-5FE9990C4AD0}"/>
              </a:ext>
            </a:extLst>
          </p:cNvPr>
          <p:cNvGraphicFramePr>
            <a:graphicFrameLocks noGrp="1"/>
          </p:cNvGraphicFramePr>
          <p:nvPr>
            <p:ph idx="1"/>
            <p:extLst>
              <p:ext uri="{D42A27DB-BD31-4B8C-83A1-F6EECF244321}">
                <p14:modId xmlns:p14="http://schemas.microsoft.com/office/powerpoint/2010/main" val="2099891128"/>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 name="Picture 50" descr="A green tree with blue legs&#10;&#10;Description automatically generated">
            <a:extLst>
              <a:ext uri="{FF2B5EF4-FFF2-40B4-BE49-F238E27FC236}">
                <a16:creationId xmlns:a16="http://schemas.microsoft.com/office/drawing/2014/main" id="{1AAC7380-5D6C-751A-2B78-A82557731D47}"/>
              </a:ext>
            </a:extLst>
          </p:cNvPr>
          <p:cNvPicPr>
            <a:picLocks noChangeAspect="1"/>
          </p:cNvPicPr>
          <p:nvPr/>
        </p:nvPicPr>
        <p:blipFill>
          <a:blip r:embed="rId7"/>
          <a:stretch>
            <a:fillRect/>
          </a:stretch>
        </p:blipFill>
        <p:spPr>
          <a:xfrm>
            <a:off x="169226" y="131734"/>
            <a:ext cx="1056394" cy="1195954"/>
          </a:xfrm>
          <a:prstGeom prst="rect">
            <a:avLst/>
          </a:prstGeom>
        </p:spPr>
      </p:pic>
    </p:spTree>
    <p:extLst>
      <p:ext uri="{BB962C8B-B14F-4D97-AF65-F5344CB8AC3E}">
        <p14:creationId xmlns:p14="http://schemas.microsoft.com/office/powerpoint/2010/main" val="327198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0DD9BE-EF0D-B0C9-1644-03003550BCFD}"/>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400"/>
              <a:t>Outdoor learning</a:t>
            </a:r>
          </a:p>
        </p:txBody>
      </p:sp>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oking up view of trees with no leaves&#10;&#10;Description automatically generated">
            <a:extLst>
              <a:ext uri="{FF2B5EF4-FFF2-40B4-BE49-F238E27FC236}">
                <a16:creationId xmlns:a16="http://schemas.microsoft.com/office/drawing/2014/main" id="{740BF3C0-FDFC-B440-7257-E446BE86811B}"/>
              </a:ext>
            </a:extLst>
          </p:cNvPr>
          <p:cNvPicPr>
            <a:picLocks noChangeAspect="1"/>
          </p:cNvPicPr>
          <p:nvPr/>
        </p:nvPicPr>
        <p:blipFill>
          <a:blip r:embed="rId2"/>
          <a:srcRect t="17563" b="741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5" name="Picture 4" descr="A green tree with blue legs&#10;&#10;Description automatically generated">
            <a:extLst>
              <a:ext uri="{FF2B5EF4-FFF2-40B4-BE49-F238E27FC236}">
                <a16:creationId xmlns:a16="http://schemas.microsoft.com/office/drawing/2014/main" id="{61EBB90B-BB02-019E-15FD-F6AE833564C5}"/>
              </a:ext>
            </a:extLst>
          </p:cNvPr>
          <p:cNvPicPr>
            <a:picLocks noChangeAspect="1"/>
          </p:cNvPicPr>
          <p:nvPr/>
        </p:nvPicPr>
        <p:blipFill>
          <a:blip r:embed="rId3"/>
          <a:stretch>
            <a:fillRect/>
          </a:stretch>
        </p:blipFill>
        <p:spPr>
          <a:xfrm>
            <a:off x="169226" y="5439904"/>
            <a:ext cx="1056394" cy="1195954"/>
          </a:xfrm>
          <a:prstGeom prst="rect">
            <a:avLst/>
          </a:prstGeom>
        </p:spPr>
      </p:pic>
    </p:spTree>
    <p:extLst>
      <p:ext uri="{BB962C8B-B14F-4D97-AF65-F5344CB8AC3E}">
        <p14:creationId xmlns:p14="http://schemas.microsoft.com/office/powerpoint/2010/main" val="1201380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9">
            <a:extLst>
              <a:ext uri="{FF2B5EF4-FFF2-40B4-BE49-F238E27FC236}">
                <a16:creationId xmlns:a16="http://schemas.microsoft.com/office/drawing/2014/main" id="{A2774008-9888-B248-E82B-1A3BDD9CBF3D}"/>
              </a:ext>
            </a:extLst>
          </p:cNvPr>
          <p:cNvSpPr txBox="1"/>
          <p:nvPr/>
        </p:nvSpPr>
        <p:spPr>
          <a:xfrm>
            <a:off x="572493" y="2071316"/>
            <a:ext cx="10997227" cy="4119172"/>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228600">
              <a:lnSpc>
                <a:spcPct val="90000"/>
              </a:lnSpc>
              <a:spcBef>
                <a:spcPct val="0"/>
              </a:spcBef>
              <a:spcAft>
                <a:spcPts val="600"/>
              </a:spcAft>
              <a:buFont typeface="Arial" panose="020B0604020202020204" pitchFamily="34" charset="0"/>
              <a:buChar char="•"/>
            </a:pPr>
            <a:r>
              <a:rPr lang="en-US" sz="1600" b="1" dirty="0">
                <a:latin typeface="Aptos Display"/>
                <a:sym typeface="Arial Bold"/>
              </a:rPr>
              <a:t>Our Expertise:</a:t>
            </a:r>
            <a:endParaRPr lang="en-US" sz="1600" b="1" dirty="0">
              <a:latin typeface="Aptos Display"/>
            </a:endParaRPr>
          </a:p>
          <a:p>
            <a:pPr indent="-228600">
              <a:lnSpc>
                <a:spcPct val="90000"/>
              </a:lnSpc>
              <a:spcBef>
                <a:spcPct val="0"/>
              </a:spcBef>
              <a:spcAft>
                <a:spcPts val="600"/>
              </a:spcAft>
              <a:buFont typeface="Arial" panose="020B0604020202020204" pitchFamily="34" charset="0"/>
              <a:buChar char="•"/>
            </a:pPr>
            <a:r>
              <a:rPr lang="en-US" sz="1600" dirty="0">
                <a:latin typeface="Aptos Display"/>
                <a:sym typeface="Arial"/>
              </a:rPr>
              <a:t> The Education Team is dedicated to delivering bespoke outdoor learning programs. With over 20 years of experience, our qualified practitioners </a:t>
            </a:r>
            <a:r>
              <a:rPr lang="en-US" sz="1600" dirty="0" err="1">
                <a:latin typeface="Aptos Display"/>
                <a:sym typeface="Arial"/>
              </a:rPr>
              <a:t>specialise</a:t>
            </a:r>
            <a:r>
              <a:rPr lang="en-US" sz="1600" dirty="0">
                <a:latin typeface="Aptos Display"/>
                <a:sym typeface="Arial"/>
              </a:rPr>
              <a:t> in nature-based education for children, staff, and communities.</a:t>
            </a:r>
            <a:endParaRPr lang="en-US" sz="1600" dirty="0">
              <a:latin typeface="Aptos Display"/>
            </a:endParaRPr>
          </a:p>
          <a:p>
            <a:pPr indent="-228600">
              <a:lnSpc>
                <a:spcPct val="90000"/>
              </a:lnSpc>
              <a:spcBef>
                <a:spcPct val="0"/>
              </a:spcBef>
              <a:spcAft>
                <a:spcPts val="600"/>
              </a:spcAft>
              <a:buFont typeface="Arial" panose="020B0604020202020204" pitchFamily="34" charset="0"/>
              <a:buChar char="•"/>
            </a:pPr>
            <a:endParaRPr lang="en-US" sz="1600" dirty="0">
              <a:latin typeface="Aptos Display"/>
            </a:endParaRPr>
          </a:p>
          <a:p>
            <a:pPr indent="-228600">
              <a:lnSpc>
                <a:spcPct val="90000"/>
              </a:lnSpc>
              <a:spcAft>
                <a:spcPts val="600"/>
              </a:spcAft>
              <a:buFont typeface="Arial" panose="020B0604020202020204" pitchFamily="34" charset="0"/>
              <a:buChar char="•"/>
            </a:pPr>
            <a:r>
              <a:rPr lang="en-US" sz="1600" b="1" dirty="0">
                <a:latin typeface="Aptos Display"/>
              </a:rPr>
              <a:t>Our Approach:</a:t>
            </a:r>
            <a:endParaRPr lang="en-US" sz="1600" dirty="0">
              <a:latin typeface="Aptos Display"/>
            </a:endParaRPr>
          </a:p>
          <a:p>
            <a:pPr indent="-228600">
              <a:lnSpc>
                <a:spcPct val="90000"/>
              </a:lnSpc>
              <a:spcAft>
                <a:spcPts val="600"/>
              </a:spcAft>
              <a:buFont typeface="Arial" panose="020B0604020202020204" pitchFamily="34" charset="0"/>
              <a:buChar char="•"/>
            </a:pPr>
            <a:r>
              <a:rPr lang="en-US" sz="1600" dirty="0">
                <a:latin typeface="Aptos Display"/>
              </a:rPr>
              <a:t>We offer inclusive, child-centered, and fun learning experiences designed to foster a deep connection with nature while supporting personal growth, creativity, and resilience.</a:t>
            </a:r>
          </a:p>
          <a:p>
            <a:pPr indent="-228600">
              <a:lnSpc>
                <a:spcPct val="90000"/>
              </a:lnSpc>
              <a:spcAft>
                <a:spcPts val="600"/>
              </a:spcAft>
              <a:buFont typeface="Arial" panose="020B0604020202020204" pitchFamily="34" charset="0"/>
              <a:buChar char="•"/>
            </a:pPr>
            <a:endParaRPr lang="en-US" sz="1600" dirty="0">
              <a:latin typeface="Aptos Display"/>
            </a:endParaRPr>
          </a:p>
          <a:p>
            <a:pPr indent="-228600">
              <a:lnSpc>
                <a:spcPct val="90000"/>
              </a:lnSpc>
              <a:spcBef>
                <a:spcPct val="0"/>
              </a:spcBef>
              <a:spcAft>
                <a:spcPts val="600"/>
              </a:spcAft>
              <a:buFont typeface="Arial" panose="020B0604020202020204" pitchFamily="34" charset="0"/>
              <a:buChar char="•"/>
            </a:pPr>
            <a:r>
              <a:rPr lang="en-US" sz="1600" b="1" dirty="0">
                <a:latin typeface="Aptos Display"/>
              </a:rPr>
              <a:t>What We Offer:</a:t>
            </a:r>
            <a:endParaRPr lang="en-US" sz="1600" dirty="0">
              <a:latin typeface="Aptos Display"/>
            </a:endParaRPr>
          </a:p>
          <a:p>
            <a:pPr indent="-228600">
              <a:lnSpc>
                <a:spcPct val="90000"/>
              </a:lnSpc>
              <a:spcBef>
                <a:spcPct val="0"/>
              </a:spcBef>
              <a:spcAft>
                <a:spcPts val="600"/>
              </a:spcAft>
              <a:buFont typeface="Arial" panose="020B0604020202020204" pitchFamily="34" charset="0"/>
              <a:buChar char="•"/>
            </a:pPr>
            <a:r>
              <a:rPr lang="en-US" sz="1600" dirty="0">
                <a:latin typeface="Aptos Display"/>
              </a:rPr>
              <a:t>Bespoke Environmental Education sessions</a:t>
            </a:r>
          </a:p>
          <a:p>
            <a:pPr indent="-228600">
              <a:lnSpc>
                <a:spcPct val="90000"/>
              </a:lnSpc>
              <a:spcBef>
                <a:spcPct val="0"/>
              </a:spcBef>
              <a:spcAft>
                <a:spcPts val="600"/>
              </a:spcAft>
              <a:buFont typeface="Arial" panose="020B0604020202020204" pitchFamily="34" charset="0"/>
              <a:buChar char="•"/>
            </a:pPr>
            <a:r>
              <a:rPr lang="en-US" sz="1600" dirty="0">
                <a:latin typeface="Aptos Display"/>
              </a:rPr>
              <a:t>Forest Schools (SCQF FOLA levels 2 &amp; 4)</a:t>
            </a:r>
          </a:p>
          <a:p>
            <a:pPr indent="-228600">
              <a:lnSpc>
                <a:spcPct val="90000"/>
              </a:lnSpc>
              <a:spcBef>
                <a:spcPct val="0"/>
              </a:spcBef>
              <a:spcAft>
                <a:spcPts val="600"/>
              </a:spcAft>
              <a:buFont typeface="Arial" panose="020B0604020202020204" pitchFamily="34" charset="0"/>
              <a:buChar char="•"/>
            </a:pPr>
            <a:r>
              <a:rPr lang="en-US" sz="1600" dirty="0">
                <a:latin typeface="Aptos Display"/>
              </a:rPr>
              <a:t>Nature Connection &amp; Sustainability</a:t>
            </a:r>
          </a:p>
          <a:p>
            <a:pPr indent="-228600">
              <a:lnSpc>
                <a:spcPct val="90000"/>
              </a:lnSpc>
              <a:spcBef>
                <a:spcPct val="0"/>
              </a:spcBef>
              <a:spcAft>
                <a:spcPts val="600"/>
              </a:spcAft>
              <a:buFont typeface="Arial" panose="020B0604020202020204" pitchFamily="34" charset="0"/>
              <a:buChar char="•"/>
            </a:pPr>
            <a:r>
              <a:rPr lang="en-US" sz="1600" dirty="0">
                <a:latin typeface="Aptos Display"/>
              </a:rPr>
              <a:t>John Muir Awards</a:t>
            </a:r>
          </a:p>
          <a:p>
            <a:pPr indent="-228600">
              <a:lnSpc>
                <a:spcPct val="90000"/>
              </a:lnSpc>
              <a:spcBef>
                <a:spcPct val="0"/>
              </a:spcBef>
              <a:spcAft>
                <a:spcPts val="600"/>
              </a:spcAft>
              <a:buFont typeface="Arial" panose="020B0604020202020204" pitchFamily="34" charset="0"/>
              <a:buChar char="•"/>
            </a:pPr>
            <a:r>
              <a:rPr lang="en-US" sz="1600" dirty="0">
                <a:latin typeface="Aptos Display"/>
              </a:rPr>
              <a:t>Bushcraft &amp; Practical Skills</a:t>
            </a:r>
          </a:p>
          <a:p>
            <a:pPr indent="-228600">
              <a:lnSpc>
                <a:spcPct val="90000"/>
              </a:lnSpc>
              <a:spcBef>
                <a:spcPct val="0"/>
              </a:spcBef>
              <a:spcAft>
                <a:spcPts val="600"/>
              </a:spcAft>
              <a:buFont typeface="Arial" panose="020B0604020202020204" pitchFamily="34" charset="0"/>
              <a:buChar char="•"/>
            </a:pPr>
            <a:r>
              <a:rPr lang="en-US" sz="1600" dirty="0">
                <a:latin typeface="Aptos Display"/>
              </a:rPr>
              <a:t>Small Group Nature Nurture Sessions</a:t>
            </a:r>
          </a:p>
          <a:p>
            <a:pPr indent="-228600">
              <a:lnSpc>
                <a:spcPct val="90000"/>
              </a:lnSpc>
              <a:spcBef>
                <a:spcPct val="0"/>
              </a:spcBef>
              <a:spcAft>
                <a:spcPts val="600"/>
              </a:spcAft>
              <a:buFont typeface="Arial" panose="020B0604020202020204" pitchFamily="34" charset="0"/>
              <a:buChar char="•"/>
            </a:pPr>
            <a:r>
              <a:rPr lang="en-US" sz="1600" dirty="0">
                <a:latin typeface="Aptos Display"/>
              </a:rPr>
              <a:t>Staff CPD &amp; Training</a:t>
            </a:r>
          </a:p>
          <a:p>
            <a:pPr indent="-228600">
              <a:lnSpc>
                <a:spcPct val="90000"/>
              </a:lnSpc>
              <a:spcAft>
                <a:spcPts val="600"/>
              </a:spcAft>
              <a:buFont typeface="Arial" panose="020B0604020202020204" pitchFamily="34" charset="0"/>
              <a:buChar char="•"/>
            </a:pPr>
            <a:endParaRPr lang="en-US" sz="1200"/>
          </a:p>
        </p:txBody>
      </p:sp>
      <p:pic>
        <p:nvPicPr>
          <p:cNvPr id="12" name="Picture 11" descr="A green tree with blue legs&#10;&#10;Description automatically generated">
            <a:extLst>
              <a:ext uri="{FF2B5EF4-FFF2-40B4-BE49-F238E27FC236}">
                <a16:creationId xmlns:a16="http://schemas.microsoft.com/office/drawing/2014/main" id="{9301FBF8-792A-CC3F-5688-95069FC33E4E}"/>
              </a:ext>
            </a:extLst>
          </p:cNvPr>
          <p:cNvPicPr>
            <a:picLocks noChangeAspect="1"/>
          </p:cNvPicPr>
          <p:nvPr/>
        </p:nvPicPr>
        <p:blipFill>
          <a:blip r:embed="rId2"/>
          <a:stretch>
            <a:fillRect/>
          </a:stretch>
        </p:blipFill>
        <p:spPr>
          <a:xfrm>
            <a:off x="207972" y="209226"/>
            <a:ext cx="1056394" cy="1195954"/>
          </a:xfrm>
          <a:prstGeom prst="rect">
            <a:avLst/>
          </a:prstGeom>
        </p:spPr>
      </p:pic>
      <p:sp>
        <p:nvSpPr>
          <p:cNvPr id="28" name="Freeform 4">
            <a:extLst>
              <a:ext uri="{FF2B5EF4-FFF2-40B4-BE49-F238E27FC236}">
                <a16:creationId xmlns:a16="http://schemas.microsoft.com/office/drawing/2014/main" id="{CF2982AC-DB62-22F7-1C9E-DE80A20F86E2}"/>
              </a:ext>
            </a:extLst>
          </p:cNvPr>
          <p:cNvSpPr/>
          <p:nvPr/>
        </p:nvSpPr>
        <p:spPr>
          <a:xfrm>
            <a:off x="5875629" y="4308295"/>
            <a:ext cx="1908602" cy="2544803"/>
          </a:xfrm>
          <a:custGeom>
            <a:avLst/>
            <a:gdLst/>
            <a:ahLst/>
            <a:cxnLst/>
            <a:rect l="l" t="t" r="r" b="b"/>
            <a:pathLst>
              <a:path w="1908602" h="2544803">
                <a:moveTo>
                  <a:pt x="0" y="0"/>
                </a:moveTo>
                <a:lnTo>
                  <a:pt x="1908602" y="0"/>
                </a:lnTo>
                <a:lnTo>
                  <a:pt x="1908602" y="2544803"/>
                </a:lnTo>
                <a:lnTo>
                  <a:pt x="0" y="2544803"/>
                </a:lnTo>
                <a:lnTo>
                  <a:pt x="0" y="0"/>
                </a:lnTo>
                <a:close/>
              </a:path>
            </a:pathLst>
          </a:custGeom>
          <a:blipFill>
            <a:blip r:embed="rId3"/>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 name="Freeform 3">
            <a:extLst>
              <a:ext uri="{FF2B5EF4-FFF2-40B4-BE49-F238E27FC236}">
                <a16:creationId xmlns:a16="http://schemas.microsoft.com/office/drawing/2014/main" id="{18986771-3115-46FF-65D4-5E6A8DA56642}"/>
              </a:ext>
            </a:extLst>
          </p:cNvPr>
          <p:cNvSpPr/>
          <p:nvPr/>
        </p:nvSpPr>
        <p:spPr>
          <a:xfrm>
            <a:off x="7782295" y="4360383"/>
            <a:ext cx="1324882" cy="2497951"/>
          </a:xfrm>
          <a:custGeom>
            <a:avLst/>
            <a:gdLst/>
            <a:ahLst/>
            <a:cxnLst/>
            <a:rect l="l" t="t" r="r" b="b"/>
            <a:pathLst>
              <a:path w="1324882" h="2497951">
                <a:moveTo>
                  <a:pt x="0" y="0"/>
                </a:moveTo>
                <a:lnTo>
                  <a:pt x="1324882" y="0"/>
                </a:lnTo>
                <a:lnTo>
                  <a:pt x="1324882" y="2497951"/>
                </a:lnTo>
                <a:lnTo>
                  <a:pt x="0" y="2497951"/>
                </a:lnTo>
                <a:lnTo>
                  <a:pt x="0" y="0"/>
                </a:lnTo>
                <a:close/>
              </a:path>
            </a:pathLst>
          </a:custGeom>
          <a:blipFill>
            <a:blip r:embed="rId4"/>
            <a:stretch>
              <a:fillRect t="-15145"/>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 name="Freeform 2">
            <a:extLst>
              <a:ext uri="{FF2B5EF4-FFF2-40B4-BE49-F238E27FC236}">
                <a16:creationId xmlns:a16="http://schemas.microsoft.com/office/drawing/2014/main" id="{F7B700BB-571F-CEC4-5193-CE97FD32D4DF}"/>
              </a:ext>
            </a:extLst>
          </p:cNvPr>
          <p:cNvSpPr/>
          <p:nvPr/>
        </p:nvSpPr>
        <p:spPr>
          <a:xfrm>
            <a:off x="9098424" y="4308295"/>
            <a:ext cx="1730466" cy="2544803"/>
          </a:xfrm>
          <a:custGeom>
            <a:avLst/>
            <a:gdLst/>
            <a:ahLst/>
            <a:cxnLst/>
            <a:rect l="l" t="t" r="r" b="b"/>
            <a:pathLst>
              <a:path w="1730466" h="2544803">
                <a:moveTo>
                  <a:pt x="0" y="0"/>
                </a:moveTo>
                <a:lnTo>
                  <a:pt x="1730466" y="0"/>
                </a:lnTo>
                <a:lnTo>
                  <a:pt x="1730466" y="2544803"/>
                </a:lnTo>
                <a:lnTo>
                  <a:pt x="0" y="2544803"/>
                </a:lnTo>
                <a:lnTo>
                  <a:pt x="0" y="0"/>
                </a:lnTo>
                <a:close/>
              </a:path>
            </a:pathLst>
          </a:custGeom>
          <a:blipFill>
            <a:blip r:embed="rId5"/>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4239477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TextBox 5">
            <a:extLst>
              <a:ext uri="{FF2B5EF4-FFF2-40B4-BE49-F238E27FC236}">
                <a16:creationId xmlns:a16="http://schemas.microsoft.com/office/drawing/2014/main" id="{0D4FCC50-17C7-9DFE-2277-544C630D1826}"/>
              </a:ext>
            </a:extLst>
          </p:cNvPr>
          <p:cNvSpPr txBox="1"/>
          <p:nvPr/>
        </p:nvSpPr>
        <p:spPr>
          <a:xfrm>
            <a:off x="278027" y="-280978"/>
            <a:ext cx="11625650" cy="3861250"/>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3183"/>
              </a:lnSpc>
            </a:pPr>
            <a:endParaRPr/>
          </a:p>
          <a:p>
            <a:pPr>
              <a:lnSpc>
                <a:spcPts val="3883"/>
              </a:lnSpc>
            </a:pPr>
            <a:r>
              <a:rPr lang="en-US" sz="2200" b="1" dirty="0">
                <a:solidFill>
                  <a:srgbClr val="AACA4B"/>
                </a:solidFill>
                <a:latin typeface="Aptos Display"/>
                <a:ea typeface="Cy Grotesk Key Semi-Bold"/>
                <a:cs typeface="Cy Grotesk Key Semi-Bold"/>
                <a:sym typeface="Cy Grotesk Key Semi-Bold"/>
              </a:rPr>
              <a:t>What is FOLA?</a:t>
            </a:r>
            <a:endParaRPr lang="en-US" sz="2200" b="1" dirty="0">
              <a:solidFill>
                <a:srgbClr val="AACA4B"/>
              </a:solidFill>
              <a:latin typeface="Aptos Display"/>
              <a:ea typeface="Cy Grotesk Key Semi-Bold"/>
              <a:cs typeface="Cy Grotesk Key Semi-Bold"/>
            </a:endParaRPr>
          </a:p>
          <a:p>
            <a:pPr>
              <a:lnSpc>
                <a:spcPts val="3183"/>
              </a:lnSpc>
              <a:spcBef>
                <a:spcPct val="0"/>
              </a:spcBef>
            </a:pPr>
            <a:r>
              <a:rPr lang="en-US" sz="1600" dirty="0">
                <a:solidFill>
                  <a:srgbClr val="000000"/>
                </a:solidFill>
                <a:latin typeface="Aptos Display"/>
                <a:ea typeface="Cy Grotesk Key"/>
                <a:cs typeface="Cy Grotesk Key"/>
                <a:sym typeface="Cy Grotesk Key"/>
              </a:rPr>
              <a:t>FOLA (Forest &amp; Outdoor Learning Awards) is only one of the programs we offer.  It is a structured, Scottish Credit and Qualifications Framework (SCQF) qualification for outdoor learning achievements.  At The Ecology Centre, we offer FOLA levels 2 &amp; 4.</a:t>
            </a:r>
            <a:endParaRPr lang="en-US" sz="1600" dirty="0">
              <a:solidFill>
                <a:srgbClr val="000000"/>
              </a:solidFill>
              <a:latin typeface="Aptos Display"/>
              <a:ea typeface="Cy Grotesk Key"/>
              <a:cs typeface="Cy Grotesk Key"/>
            </a:endParaRPr>
          </a:p>
          <a:p>
            <a:pPr>
              <a:lnSpc>
                <a:spcPts val="4023"/>
              </a:lnSpc>
              <a:spcBef>
                <a:spcPct val="0"/>
              </a:spcBef>
            </a:pPr>
            <a:r>
              <a:rPr lang="en-US" b="1" dirty="0">
                <a:solidFill>
                  <a:srgbClr val="000000"/>
                </a:solidFill>
                <a:latin typeface="Aptos Display"/>
                <a:ea typeface="Cy Grotesk Key Semi-Bold"/>
                <a:cs typeface="Cy Grotesk Key Semi-Bold"/>
                <a:sym typeface="Cy Grotesk Key Semi-Bold"/>
              </a:rPr>
              <a:t> </a:t>
            </a:r>
            <a:r>
              <a:rPr lang="en-US" sz="2200" b="1" dirty="0">
                <a:solidFill>
                  <a:srgbClr val="28A1B0"/>
                </a:solidFill>
                <a:latin typeface="Aptos Display"/>
                <a:ea typeface="Cy Grotesk Key Semi-Bold"/>
                <a:cs typeface="Cy Grotesk Key Semi-Bold"/>
                <a:sym typeface="Cy Grotesk Key Semi-Bold"/>
              </a:rPr>
              <a:t> Levels Overview</a:t>
            </a:r>
            <a:endParaRPr lang="en-US" sz="2200" b="1" dirty="0">
              <a:solidFill>
                <a:srgbClr val="28A1B0"/>
              </a:solidFill>
              <a:latin typeface="Aptos Display"/>
              <a:ea typeface="Cy Grotesk Key Semi-Bold"/>
              <a:cs typeface="Cy Grotesk Key Semi-Bold"/>
            </a:endParaRPr>
          </a:p>
          <a:p>
            <a:pPr marL="981710" lvl="2" indent="-327025">
              <a:lnSpc>
                <a:spcPts val="3183"/>
              </a:lnSpc>
              <a:spcBef>
                <a:spcPct val="0"/>
              </a:spcBef>
              <a:buFont typeface="Arial"/>
              <a:buChar char="⚬"/>
            </a:pPr>
            <a:r>
              <a:rPr lang="en-US" sz="1600" dirty="0">
                <a:solidFill>
                  <a:srgbClr val="000000"/>
                </a:solidFill>
                <a:latin typeface="Aptos Display"/>
                <a:ea typeface="Cy Grotesk Key"/>
                <a:cs typeface="Cy Grotesk Key"/>
                <a:sym typeface="Cy Grotesk Key"/>
              </a:rPr>
              <a:t>Level 2: Introduction to Forest School and developing foundational skills</a:t>
            </a:r>
            <a:endParaRPr lang="en-US" sz="1600" dirty="0">
              <a:solidFill>
                <a:srgbClr val="000000"/>
              </a:solidFill>
              <a:latin typeface="Aptos Display"/>
              <a:ea typeface="Cy Grotesk Key"/>
              <a:cs typeface="Cy Grotesk Key"/>
            </a:endParaRPr>
          </a:p>
          <a:p>
            <a:pPr marL="981710" lvl="2" indent="-327025">
              <a:lnSpc>
                <a:spcPts val="3183"/>
              </a:lnSpc>
              <a:spcBef>
                <a:spcPct val="0"/>
              </a:spcBef>
              <a:buFont typeface="Arial"/>
              <a:buChar char="⚬"/>
            </a:pPr>
            <a:r>
              <a:rPr lang="en-US" sz="1600" dirty="0">
                <a:solidFill>
                  <a:srgbClr val="000000"/>
                </a:solidFill>
                <a:latin typeface="Aptos Display"/>
                <a:ea typeface="Cy Grotesk Key"/>
                <a:cs typeface="Cy Grotesk Key"/>
                <a:sym typeface="Cy Grotesk Key"/>
              </a:rPr>
              <a:t>Level 4: More in depth outdoor and forest skills, focusing on skills and deeper environmental engagement</a:t>
            </a:r>
            <a:endParaRPr lang="en-US" sz="1600" dirty="0">
              <a:solidFill>
                <a:srgbClr val="000000"/>
              </a:solidFill>
              <a:latin typeface="Aptos Display"/>
              <a:ea typeface="Cy Grotesk Key"/>
              <a:cs typeface="Cy Grotesk Key"/>
            </a:endParaRPr>
          </a:p>
          <a:p>
            <a:pPr algn="ctr">
              <a:lnSpc>
                <a:spcPts val="3183"/>
              </a:lnSpc>
              <a:spcBef>
                <a:spcPct val="0"/>
              </a:spcBef>
            </a:pPr>
            <a:endParaRPr lang="en-US" sz="1200" dirty="0">
              <a:solidFill>
                <a:srgbClr val="000000"/>
              </a:solidFill>
              <a:latin typeface="Aptos Display"/>
              <a:ea typeface="Cy Grotesk Key"/>
              <a:cs typeface="Cy Grotesk Key"/>
            </a:endParaRPr>
          </a:p>
          <a:p>
            <a:pPr algn="ctr">
              <a:lnSpc>
                <a:spcPts val="3183"/>
              </a:lnSpc>
              <a:spcBef>
                <a:spcPct val="0"/>
              </a:spcBef>
            </a:pPr>
            <a:endParaRPr lang="en-US" sz="2200" dirty="0">
              <a:solidFill>
                <a:srgbClr val="000000"/>
              </a:solidFill>
              <a:latin typeface="Aptos Display"/>
              <a:ea typeface="Cy Grotesk Key"/>
              <a:cs typeface="Cy Grotesk Key"/>
            </a:endParaRPr>
          </a:p>
        </p:txBody>
      </p:sp>
      <p:sp>
        <p:nvSpPr>
          <p:cNvPr id="5" name="Freeform 3">
            <a:extLst>
              <a:ext uri="{FF2B5EF4-FFF2-40B4-BE49-F238E27FC236}">
                <a16:creationId xmlns:a16="http://schemas.microsoft.com/office/drawing/2014/main" id="{12DCE65F-4467-F255-948B-81AABCF497F3}"/>
              </a:ext>
            </a:extLst>
          </p:cNvPr>
          <p:cNvSpPr/>
          <p:nvPr/>
        </p:nvSpPr>
        <p:spPr>
          <a:xfrm>
            <a:off x="1244942" y="3184346"/>
            <a:ext cx="1914099" cy="3479115"/>
          </a:xfrm>
          <a:custGeom>
            <a:avLst/>
            <a:gdLst/>
            <a:ahLst/>
            <a:cxnLst/>
            <a:rect l="l" t="t" r="r" b="b"/>
            <a:pathLst>
              <a:path w="2461426" h="5195622">
                <a:moveTo>
                  <a:pt x="0" y="0"/>
                </a:moveTo>
                <a:lnTo>
                  <a:pt x="2461426" y="0"/>
                </a:lnTo>
                <a:lnTo>
                  <a:pt x="2461426" y="5195622"/>
                </a:lnTo>
                <a:lnTo>
                  <a:pt x="0" y="5195622"/>
                </a:lnTo>
                <a:lnTo>
                  <a:pt x="0" y="0"/>
                </a:lnTo>
                <a:close/>
              </a:path>
            </a:pathLst>
          </a:custGeom>
          <a:blipFill>
            <a:blip r:embed="rId2"/>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 name="Freeform 4">
            <a:extLst>
              <a:ext uri="{FF2B5EF4-FFF2-40B4-BE49-F238E27FC236}">
                <a16:creationId xmlns:a16="http://schemas.microsoft.com/office/drawing/2014/main" id="{CF81B936-801C-6A0F-3EB6-7FDC9153E441}"/>
              </a:ext>
            </a:extLst>
          </p:cNvPr>
          <p:cNvSpPr/>
          <p:nvPr/>
        </p:nvSpPr>
        <p:spPr>
          <a:xfrm>
            <a:off x="9017464" y="3182076"/>
            <a:ext cx="2003345" cy="3479664"/>
          </a:xfrm>
          <a:custGeom>
            <a:avLst/>
            <a:gdLst/>
            <a:ahLst/>
            <a:cxnLst/>
            <a:rect l="l" t="t" r="r" b="b"/>
            <a:pathLst>
              <a:path w="2553464" h="5389898">
                <a:moveTo>
                  <a:pt x="0" y="0"/>
                </a:moveTo>
                <a:lnTo>
                  <a:pt x="2553464" y="0"/>
                </a:lnTo>
                <a:lnTo>
                  <a:pt x="2553464" y="5389898"/>
                </a:lnTo>
                <a:lnTo>
                  <a:pt x="0" y="5389898"/>
                </a:lnTo>
                <a:lnTo>
                  <a:pt x="0" y="0"/>
                </a:lnTo>
                <a:close/>
              </a:path>
            </a:pathLst>
          </a:custGeom>
          <a:blipFill>
            <a:blip r:embed="rId3"/>
            <a:stretch>
              <a:fillRect t="-12" b="-12"/>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 name="Freeform 2">
            <a:extLst>
              <a:ext uri="{FF2B5EF4-FFF2-40B4-BE49-F238E27FC236}">
                <a16:creationId xmlns:a16="http://schemas.microsoft.com/office/drawing/2014/main" id="{E55B0811-EEAA-65F6-608A-9B31C2DF7C4A}"/>
              </a:ext>
            </a:extLst>
          </p:cNvPr>
          <p:cNvSpPr/>
          <p:nvPr/>
        </p:nvSpPr>
        <p:spPr>
          <a:xfrm>
            <a:off x="3291608" y="3795029"/>
            <a:ext cx="5593249" cy="2873764"/>
          </a:xfrm>
          <a:custGeom>
            <a:avLst/>
            <a:gdLst/>
            <a:ahLst/>
            <a:cxnLst/>
            <a:rect l="l" t="t" r="r" b="b"/>
            <a:pathLst>
              <a:path w="10093167" h="4541925">
                <a:moveTo>
                  <a:pt x="0" y="0"/>
                </a:moveTo>
                <a:lnTo>
                  <a:pt x="10093168" y="0"/>
                </a:lnTo>
                <a:lnTo>
                  <a:pt x="10093168" y="4541925"/>
                </a:lnTo>
                <a:lnTo>
                  <a:pt x="0" y="4541925"/>
                </a:lnTo>
                <a:lnTo>
                  <a:pt x="0" y="0"/>
                </a:lnTo>
                <a:close/>
              </a:path>
            </a:pathLst>
          </a:custGeom>
          <a:blipFill>
            <a:blip r:embed="rId4"/>
            <a:stretch>
              <a:fillRect t="-2638" b="-2638"/>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pic>
        <p:nvPicPr>
          <p:cNvPr id="15" name="Picture 14" descr="A green tree with blue legs&#10;&#10;Description automatically generated">
            <a:extLst>
              <a:ext uri="{FF2B5EF4-FFF2-40B4-BE49-F238E27FC236}">
                <a16:creationId xmlns:a16="http://schemas.microsoft.com/office/drawing/2014/main" id="{BC174203-7D6E-07F9-7E93-05212948178B}"/>
              </a:ext>
            </a:extLst>
          </p:cNvPr>
          <p:cNvPicPr>
            <a:picLocks noChangeAspect="1"/>
          </p:cNvPicPr>
          <p:nvPr/>
        </p:nvPicPr>
        <p:blipFill>
          <a:blip r:embed="rId5"/>
          <a:stretch>
            <a:fillRect/>
          </a:stretch>
        </p:blipFill>
        <p:spPr>
          <a:xfrm>
            <a:off x="86848" y="5470796"/>
            <a:ext cx="1056394" cy="1195954"/>
          </a:xfrm>
          <a:prstGeom prst="rect">
            <a:avLst/>
          </a:prstGeom>
        </p:spPr>
      </p:pic>
    </p:spTree>
    <p:extLst>
      <p:ext uri="{BB962C8B-B14F-4D97-AF65-F5344CB8AC3E}">
        <p14:creationId xmlns:p14="http://schemas.microsoft.com/office/powerpoint/2010/main" val="2904586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4">
            <a:extLst>
              <a:ext uri="{FF2B5EF4-FFF2-40B4-BE49-F238E27FC236}">
                <a16:creationId xmlns:a16="http://schemas.microsoft.com/office/drawing/2014/main" id="{90833FAC-88B1-B5F2-39B8-7AAE28E6F760}"/>
              </a:ext>
            </a:extLst>
          </p:cNvPr>
          <p:cNvSpPr txBox="1"/>
          <p:nvPr/>
        </p:nvSpPr>
        <p:spPr>
          <a:xfrm>
            <a:off x="551142" y="143906"/>
            <a:ext cx="8342031" cy="93913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pPr>
            <a:r>
              <a:rPr lang="en-US" sz="4400" b="1" kern="1200">
                <a:solidFill>
                  <a:srgbClr val="4EA72E"/>
                </a:solidFill>
                <a:latin typeface="+mj-lt"/>
                <a:ea typeface="+mj-ea"/>
                <a:cs typeface="+mj-cs"/>
                <a:sym typeface="Cy Grotesk Key Semi-Bold"/>
              </a:rPr>
              <a:t>The 6 Principles of Forest School</a:t>
            </a:r>
          </a:p>
        </p:txBody>
      </p:sp>
      <p:sp>
        <p:nvSpPr>
          <p:cNvPr id="5" name="TextBox 2">
            <a:extLst>
              <a:ext uri="{FF2B5EF4-FFF2-40B4-BE49-F238E27FC236}">
                <a16:creationId xmlns:a16="http://schemas.microsoft.com/office/drawing/2014/main" id="{56D7E78C-3715-7510-C89D-C8C12FCB5023}"/>
              </a:ext>
            </a:extLst>
          </p:cNvPr>
          <p:cNvSpPr txBox="1"/>
          <p:nvPr/>
        </p:nvSpPr>
        <p:spPr>
          <a:xfrm>
            <a:off x="5195101" y="939086"/>
            <a:ext cx="6764740" cy="396111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228600">
              <a:lnSpc>
                <a:spcPct val="90000"/>
              </a:lnSpc>
              <a:spcBef>
                <a:spcPct val="0"/>
              </a:spcBef>
              <a:spcAft>
                <a:spcPts val="600"/>
              </a:spcAft>
              <a:buFont typeface="Arial" panose="020B0604020202020204" pitchFamily="34" charset="0"/>
              <a:buChar char="•"/>
            </a:pPr>
            <a:r>
              <a:rPr lang="en-US" sz="1700" b="1" dirty="0">
                <a:latin typeface="Aptos Display"/>
                <a:sym typeface="Montserrat Bold"/>
              </a:rPr>
              <a:t>    1. Long-Term Process</a:t>
            </a:r>
            <a:endParaRPr lang="en-US" sz="1700" b="1" dirty="0">
              <a:latin typeface="Aptos Display"/>
            </a:endParaRPr>
          </a:p>
          <a:p>
            <a:pPr>
              <a:lnSpc>
                <a:spcPct val="90000"/>
              </a:lnSpc>
              <a:spcBef>
                <a:spcPct val="0"/>
              </a:spcBef>
              <a:spcAft>
                <a:spcPts val="600"/>
              </a:spcAft>
            </a:pPr>
            <a:r>
              <a:rPr lang="en-US" sz="1700" dirty="0">
                <a:latin typeface="Aptos Display"/>
                <a:sym typeface="Montserrat"/>
              </a:rPr>
              <a:t>Regular, repeated sessions that build on each other.</a:t>
            </a:r>
            <a:endParaRPr lang="en-US" sz="1700" dirty="0">
              <a:latin typeface="Aptos Display"/>
            </a:endParaRPr>
          </a:p>
          <a:p>
            <a:pPr indent="-228600">
              <a:lnSpc>
                <a:spcPct val="90000"/>
              </a:lnSpc>
              <a:spcBef>
                <a:spcPct val="0"/>
              </a:spcBef>
              <a:spcAft>
                <a:spcPts val="600"/>
              </a:spcAft>
              <a:buFont typeface="Arial" panose="020B0604020202020204" pitchFamily="34" charset="0"/>
              <a:buChar char="•"/>
            </a:pPr>
            <a:endParaRPr lang="en-US" sz="1700" dirty="0">
              <a:latin typeface="Aptos Display"/>
            </a:endParaRPr>
          </a:p>
          <a:p>
            <a:pPr indent="-228600">
              <a:lnSpc>
                <a:spcPct val="90000"/>
              </a:lnSpc>
              <a:spcBef>
                <a:spcPct val="0"/>
              </a:spcBef>
              <a:spcAft>
                <a:spcPts val="600"/>
              </a:spcAft>
              <a:buFont typeface="Arial" panose="020B0604020202020204" pitchFamily="34" charset="0"/>
              <a:buChar char="•"/>
            </a:pPr>
            <a:r>
              <a:rPr lang="en-US" sz="1700" dirty="0">
                <a:latin typeface="Aptos Display"/>
                <a:sym typeface="Montserrat"/>
              </a:rPr>
              <a:t>      </a:t>
            </a:r>
            <a:r>
              <a:rPr lang="en-US" sz="1700" b="1" dirty="0">
                <a:latin typeface="Aptos Display"/>
                <a:sym typeface="Montserrat Bold"/>
              </a:rPr>
              <a:t>2. Natural Environment</a:t>
            </a:r>
            <a:endParaRPr lang="en-US" sz="1700" dirty="0">
              <a:latin typeface="Aptos Display"/>
              <a:sym typeface="Montserrat"/>
            </a:endParaRPr>
          </a:p>
          <a:p>
            <a:pPr>
              <a:lnSpc>
                <a:spcPct val="90000"/>
              </a:lnSpc>
              <a:spcBef>
                <a:spcPct val="0"/>
              </a:spcBef>
              <a:spcAft>
                <a:spcPts val="600"/>
              </a:spcAft>
            </a:pPr>
            <a:r>
              <a:rPr lang="en-US" sz="1700" dirty="0">
                <a:latin typeface="Aptos Display"/>
                <a:sym typeface="Montserrat"/>
              </a:rPr>
              <a:t> Learning takes place in woodlands or natural spaces</a:t>
            </a:r>
            <a:endParaRPr lang="en-US" sz="1700" dirty="0">
              <a:latin typeface="Aptos Display"/>
            </a:endParaRPr>
          </a:p>
          <a:p>
            <a:pPr indent="-228600">
              <a:lnSpc>
                <a:spcPct val="90000"/>
              </a:lnSpc>
              <a:spcBef>
                <a:spcPct val="0"/>
              </a:spcBef>
              <a:spcAft>
                <a:spcPts val="600"/>
              </a:spcAft>
              <a:buFont typeface="Arial" panose="020B0604020202020204" pitchFamily="34" charset="0"/>
              <a:buChar char="•"/>
            </a:pPr>
            <a:endParaRPr lang="en-US" sz="1700" dirty="0">
              <a:latin typeface="Aptos Display"/>
            </a:endParaRPr>
          </a:p>
          <a:p>
            <a:pPr indent="-228600">
              <a:lnSpc>
                <a:spcPct val="90000"/>
              </a:lnSpc>
              <a:spcBef>
                <a:spcPct val="0"/>
              </a:spcBef>
              <a:spcAft>
                <a:spcPts val="600"/>
              </a:spcAft>
              <a:buFont typeface="Arial" panose="020B0604020202020204" pitchFamily="34" charset="0"/>
              <a:buChar char="•"/>
            </a:pPr>
            <a:r>
              <a:rPr lang="en-US" sz="1700" b="1" dirty="0">
                <a:latin typeface="Aptos Display"/>
                <a:sym typeface="Montserrat Bold"/>
              </a:rPr>
              <a:t>3. Learner-Centered</a:t>
            </a:r>
            <a:endParaRPr lang="en-US" sz="1700" b="1" dirty="0">
              <a:latin typeface="Aptos Display"/>
            </a:endParaRPr>
          </a:p>
          <a:p>
            <a:pPr>
              <a:lnSpc>
                <a:spcPct val="90000"/>
              </a:lnSpc>
              <a:spcBef>
                <a:spcPct val="0"/>
              </a:spcBef>
              <a:spcAft>
                <a:spcPts val="600"/>
              </a:spcAft>
            </a:pPr>
            <a:r>
              <a:rPr lang="en-US" sz="1700" dirty="0">
                <a:latin typeface="Aptos Display"/>
                <a:sym typeface="Montserrat"/>
              </a:rPr>
              <a:t>Activities shaped by children’s interests and needs.</a:t>
            </a:r>
            <a:endParaRPr lang="en-US" sz="1700" dirty="0">
              <a:latin typeface="Aptos Display"/>
            </a:endParaRPr>
          </a:p>
          <a:p>
            <a:pPr indent="-228600">
              <a:lnSpc>
                <a:spcPct val="90000"/>
              </a:lnSpc>
              <a:spcBef>
                <a:spcPct val="0"/>
              </a:spcBef>
              <a:spcAft>
                <a:spcPts val="600"/>
              </a:spcAft>
              <a:buFont typeface="Arial" panose="020B0604020202020204" pitchFamily="34" charset="0"/>
              <a:buChar char="•"/>
            </a:pPr>
            <a:endParaRPr lang="en-US" sz="1700" dirty="0">
              <a:latin typeface="Aptos Display"/>
            </a:endParaRPr>
          </a:p>
          <a:p>
            <a:pPr indent="-228600">
              <a:lnSpc>
                <a:spcPct val="90000"/>
              </a:lnSpc>
              <a:spcBef>
                <a:spcPct val="0"/>
              </a:spcBef>
              <a:spcAft>
                <a:spcPts val="600"/>
              </a:spcAft>
              <a:buFont typeface="Arial" panose="020B0604020202020204" pitchFamily="34" charset="0"/>
              <a:buChar char="•"/>
            </a:pPr>
            <a:r>
              <a:rPr lang="en-US" sz="1700" dirty="0">
                <a:latin typeface="Aptos Display"/>
                <a:sym typeface="Montserrat"/>
              </a:rPr>
              <a:t>       </a:t>
            </a:r>
            <a:r>
              <a:rPr lang="en-US" sz="1700" b="1" dirty="0">
                <a:latin typeface="Aptos Display"/>
                <a:sym typeface="Montserrat Bold"/>
              </a:rPr>
              <a:t>4. Holistic Development</a:t>
            </a:r>
            <a:endParaRPr lang="en-US" sz="1700" b="1" dirty="0">
              <a:latin typeface="Aptos Display"/>
            </a:endParaRPr>
          </a:p>
          <a:p>
            <a:pPr>
              <a:lnSpc>
                <a:spcPct val="90000"/>
              </a:lnSpc>
              <a:spcBef>
                <a:spcPct val="0"/>
              </a:spcBef>
              <a:spcAft>
                <a:spcPts val="600"/>
              </a:spcAft>
            </a:pPr>
            <a:r>
              <a:rPr lang="en-US" sz="1700" dirty="0">
                <a:latin typeface="Aptos Display"/>
                <a:sym typeface="Montserrat"/>
              </a:rPr>
              <a:t>Focus on building confidence, resilience, and creativity.</a:t>
            </a:r>
            <a:endParaRPr lang="en-US" sz="1700" dirty="0">
              <a:latin typeface="Aptos Display"/>
            </a:endParaRPr>
          </a:p>
          <a:p>
            <a:pPr indent="-228600">
              <a:lnSpc>
                <a:spcPct val="90000"/>
              </a:lnSpc>
              <a:spcBef>
                <a:spcPct val="0"/>
              </a:spcBef>
              <a:spcAft>
                <a:spcPts val="600"/>
              </a:spcAft>
              <a:buFont typeface="Arial" panose="020B0604020202020204" pitchFamily="34" charset="0"/>
              <a:buChar char="•"/>
            </a:pPr>
            <a:endParaRPr lang="en-US" sz="1700" dirty="0">
              <a:latin typeface="Aptos Display"/>
            </a:endParaRPr>
          </a:p>
          <a:p>
            <a:pPr indent="-228600">
              <a:lnSpc>
                <a:spcPct val="90000"/>
              </a:lnSpc>
              <a:spcBef>
                <a:spcPct val="0"/>
              </a:spcBef>
              <a:spcAft>
                <a:spcPts val="600"/>
              </a:spcAft>
              <a:buFont typeface="Arial" panose="020B0604020202020204" pitchFamily="34" charset="0"/>
              <a:buChar char="•"/>
            </a:pPr>
            <a:r>
              <a:rPr lang="en-US" sz="1700" dirty="0">
                <a:latin typeface="Aptos Display"/>
                <a:sym typeface="Montserrat"/>
              </a:rPr>
              <a:t>  </a:t>
            </a:r>
            <a:r>
              <a:rPr lang="en-US" sz="1700" b="1" dirty="0">
                <a:latin typeface="Aptos Display"/>
                <a:sym typeface="Montserrat Bold"/>
              </a:rPr>
              <a:t>      5. Supported Risk-Taking</a:t>
            </a:r>
            <a:endParaRPr lang="en-US" sz="1700" b="1" dirty="0">
              <a:latin typeface="Aptos Display"/>
            </a:endParaRPr>
          </a:p>
          <a:p>
            <a:pPr>
              <a:lnSpc>
                <a:spcPct val="90000"/>
              </a:lnSpc>
              <a:spcBef>
                <a:spcPct val="0"/>
              </a:spcBef>
              <a:spcAft>
                <a:spcPts val="600"/>
              </a:spcAft>
            </a:pPr>
            <a:r>
              <a:rPr lang="en-US" sz="1700" dirty="0">
                <a:latin typeface="Aptos Display"/>
                <a:sym typeface="Montserrat"/>
              </a:rPr>
              <a:t>Safe exploration and risk-taking in the natural environment.</a:t>
            </a:r>
            <a:endParaRPr lang="en-US" sz="1700" dirty="0">
              <a:latin typeface="Aptos Display"/>
            </a:endParaRPr>
          </a:p>
          <a:p>
            <a:pPr indent="-228600">
              <a:lnSpc>
                <a:spcPct val="90000"/>
              </a:lnSpc>
              <a:spcBef>
                <a:spcPct val="0"/>
              </a:spcBef>
              <a:spcAft>
                <a:spcPts val="600"/>
              </a:spcAft>
              <a:buFont typeface="Arial" panose="020B0604020202020204" pitchFamily="34" charset="0"/>
              <a:buChar char="•"/>
            </a:pPr>
            <a:endParaRPr lang="en-US" sz="1700" dirty="0">
              <a:latin typeface="Aptos Display"/>
            </a:endParaRPr>
          </a:p>
          <a:p>
            <a:pPr indent="-228600">
              <a:lnSpc>
                <a:spcPct val="90000"/>
              </a:lnSpc>
              <a:spcBef>
                <a:spcPct val="0"/>
              </a:spcBef>
              <a:spcAft>
                <a:spcPts val="600"/>
              </a:spcAft>
              <a:buFont typeface="Arial" panose="020B0604020202020204" pitchFamily="34" charset="0"/>
              <a:buChar char="•"/>
            </a:pPr>
            <a:r>
              <a:rPr lang="en-US" sz="1700" dirty="0">
                <a:latin typeface="Aptos Display"/>
                <a:sym typeface="Montserrat"/>
              </a:rPr>
              <a:t> </a:t>
            </a:r>
            <a:r>
              <a:rPr lang="en-US" sz="1700" b="1" dirty="0">
                <a:latin typeface="Aptos Display"/>
                <a:sym typeface="Montserrat Bold"/>
              </a:rPr>
              <a:t>     6.</a:t>
            </a:r>
            <a:r>
              <a:rPr lang="en-US" sz="1700" dirty="0">
                <a:latin typeface="Aptos Display"/>
                <a:sym typeface="Montserrat"/>
              </a:rPr>
              <a:t> </a:t>
            </a:r>
            <a:r>
              <a:rPr lang="en-US" sz="1700" b="1" dirty="0">
                <a:latin typeface="Aptos Display"/>
                <a:sym typeface="Montserrat Bold"/>
              </a:rPr>
              <a:t>Qualified Practitioners</a:t>
            </a:r>
            <a:endParaRPr lang="en-US" sz="1700" b="1" dirty="0">
              <a:latin typeface="Aptos Display"/>
            </a:endParaRPr>
          </a:p>
          <a:p>
            <a:pPr>
              <a:lnSpc>
                <a:spcPct val="90000"/>
              </a:lnSpc>
              <a:spcBef>
                <a:spcPct val="0"/>
              </a:spcBef>
              <a:spcAft>
                <a:spcPts val="600"/>
              </a:spcAft>
            </a:pPr>
            <a:r>
              <a:rPr lang="en-US" sz="1700" dirty="0">
                <a:latin typeface="Aptos Display"/>
                <a:sym typeface="Montserrat"/>
              </a:rPr>
              <a:t>Led by trained Forest School professionals who continuously develop their skills.</a:t>
            </a:r>
            <a:endParaRPr lang="en-US" sz="1700" dirty="0">
              <a:latin typeface="Aptos Display"/>
            </a:endParaRPr>
          </a:p>
        </p:txBody>
      </p:sp>
      <p:sp>
        <p:nvSpPr>
          <p:cNvPr id="7" name="Arc 6">
            <a:extLst>
              <a:ext uri="{FF2B5EF4-FFF2-40B4-BE49-F238E27FC236}">
                <a16:creationId xmlns:a16="http://schemas.microsoft.com/office/drawing/2014/main" id="{51A4FE05-F6B2-4C0E-067D-57966F9C0B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3">
            <a:extLst>
              <a:ext uri="{FF2B5EF4-FFF2-40B4-BE49-F238E27FC236}">
                <a16:creationId xmlns:a16="http://schemas.microsoft.com/office/drawing/2014/main" id="{E5B97A75-FE33-FD73-3DC7-B774E7B46AA7}"/>
              </a:ext>
            </a:extLst>
          </p:cNvPr>
          <p:cNvSpPr/>
          <p:nvPr/>
        </p:nvSpPr>
        <p:spPr>
          <a:xfrm>
            <a:off x="390948" y="1078826"/>
            <a:ext cx="4085358" cy="5416484"/>
          </a:xfrm>
          <a:custGeom>
            <a:avLst/>
            <a:gdLst/>
            <a:ahLst/>
            <a:cxnLst/>
            <a:rect l="l" t="t" r="r" b="b"/>
            <a:pathLst>
              <a:path w="6378338" h="8504450">
                <a:moveTo>
                  <a:pt x="0" y="0"/>
                </a:moveTo>
                <a:lnTo>
                  <a:pt x="6378338" y="0"/>
                </a:lnTo>
                <a:lnTo>
                  <a:pt x="6378338" y="8504450"/>
                </a:lnTo>
                <a:lnTo>
                  <a:pt x="0" y="8504450"/>
                </a:lnTo>
                <a:lnTo>
                  <a:pt x="0" y="0"/>
                </a:lnTo>
                <a:close/>
              </a:path>
            </a:pathLst>
          </a:custGeom>
          <a:blipFill>
            <a:blip r:embed="rId2"/>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pic>
        <p:nvPicPr>
          <p:cNvPr id="13" name="Picture 12" descr="A green tree with blue legs&#10;&#10;Description automatically generated">
            <a:extLst>
              <a:ext uri="{FF2B5EF4-FFF2-40B4-BE49-F238E27FC236}">
                <a16:creationId xmlns:a16="http://schemas.microsoft.com/office/drawing/2014/main" id="{20314657-CD59-4D85-C947-86CC9DA2FD40}"/>
              </a:ext>
            </a:extLst>
          </p:cNvPr>
          <p:cNvPicPr>
            <a:picLocks noChangeAspect="1"/>
          </p:cNvPicPr>
          <p:nvPr/>
        </p:nvPicPr>
        <p:blipFill>
          <a:blip r:embed="rId3"/>
          <a:stretch>
            <a:fillRect/>
          </a:stretch>
        </p:blipFill>
        <p:spPr>
          <a:xfrm>
            <a:off x="10960793" y="147093"/>
            <a:ext cx="1056394" cy="1195954"/>
          </a:xfrm>
          <a:prstGeom prst="rect">
            <a:avLst/>
          </a:prstGeom>
        </p:spPr>
      </p:pic>
    </p:spTree>
    <p:extLst>
      <p:ext uri="{BB962C8B-B14F-4D97-AF65-F5344CB8AC3E}">
        <p14:creationId xmlns:p14="http://schemas.microsoft.com/office/powerpoint/2010/main" val="1685985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769C5A-4493-664A-3F46-D03D43122E8C}"/>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dirty="0"/>
              <a:t>Volunteering at </a:t>
            </a:r>
            <a:br>
              <a:rPr lang="en-US" sz="6600" dirty="0"/>
            </a:br>
            <a:r>
              <a:rPr lang="en-US" sz="6600" dirty="0"/>
              <a:t>The Ecology Centre</a:t>
            </a:r>
            <a:endParaRPr lang="en-US" sz="6600" kern="1200" dirty="0">
              <a:solidFill>
                <a:schemeClr val="tx1"/>
              </a:solidFill>
              <a:latin typeface="+mj-lt"/>
              <a:ea typeface="+mj-ea"/>
              <a:cs typeface="+mj-cs"/>
            </a:endParaRPr>
          </a:p>
        </p:txBody>
      </p:sp>
      <p:sp>
        <p:nvSpPr>
          <p:cNvPr id="51"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een tree with blue legs&#10;&#10;Description automatically generated">
            <a:extLst>
              <a:ext uri="{FF2B5EF4-FFF2-40B4-BE49-F238E27FC236}">
                <a16:creationId xmlns:a16="http://schemas.microsoft.com/office/drawing/2014/main" id="{2243DC23-BB41-ED07-DDFF-D70A8DF591D9}"/>
              </a:ext>
            </a:extLst>
          </p:cNvPr>
          <p:cNvPicPr>
            <a:picLocks noChangeAspect="1"/>
          </p:cNvPicPr>
          <p:nvPr/>
        </p:nvPicPr>
        <p:blipFill>
          <a:blip r:embed="rId2"/>
          <a:stretch>
            <a:fillRect/>
          </a:stretch>
        </p:blipFill>
        <p:spPr>
          <a:xfrm>
            <a:off x="10821343" y="5581622"/>
            <a:ext cx="1056394" cy="1195954"/>
          </a:xfrm>
          <a:prstGeom prst="rect">
            <a:avLst/>
          </a:prstGeom>
        </p:spPr>
      </p:pic>
    </p:spTree>
    <p:extLst>
      <p:ext uri="{BB962C8B-B14F-4D97-AF65-F5344CB8AC3E}">
        <p14:creationId xmlns:p14="http://schemas.microsoft.com/office/powerpoint/2010/main" val="563911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B673141-5863-9287-511D-E020E6A51880}"/>
              </a:ext>
            </a:extLst>
          </p:cNvPr>
          <p:cNvSpPr txBox="1"/>
          <p:nvPr/>
        </p:nvSpPr>
        <p:spPr>
          <a:xfrm>
            <a:off x="838200" y="365125"/>
            <a:ext cx="10515600" cy="132556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200" kern="1200">
                <a:solidFill>
                  <a:schemeClr val="tx1"/>
                </a:solidFill>
                <a:latin typeface="+mj-lt"/>
                <a:ea typeface="+mj-ea"/>
                <a:cs typeface="+mj-cs"/>
              </a:rPr>
              <a:t>Volunteering Opportunities at The Ecology Centre</a:t>
            </a:r>
          </a:p>
        </p:txBody>
      </p:sp>
      <p:sp>
        <p:nvSpPr>
          <p:cNvPr id="2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09878FEC-291E-FA82-CEEA-18184415A9DA}"/>
              </a:ext>
            </a:extLst>
          </p:cNvPr>
          <p:cNvSpPr>
            <a:spLocks noGrp="1"/>
          </p:cNvSpPr>
          <p:nvPr/>
        </p:nvSpPr>
        <p:spPr>
          <a:xfrm>
            <a:off x="838200" y="1929384"/>
            <a:ext cx="10515600" cy="425196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t>At The Ecology Centre we currently offer the following volunteering opportunities:</a:t>
            </a:r>
          </a:p>
          <a:p>
            <a:pPr marL="0" indent="0">
              <a:buNone/>
            </a:pPr>
            <a:endParaRPr lang="en-US" sz="2200" dirty="0"/>
          </a:p>
          <a:p>
            <a:r>
              <a:rPr lang="en-US" sz="2200" dirty="0"/>
              <a:t>Gardening and Site Maintenance Assistant</a:t>
            </a:r>
          </a:p>
          <a:p>
            <a:r>
              <a:rPr lang="en-US" sz="2200" dirty="0" err="1"/>
              <a:t>ToolShed</a:t>
            </a:r>
            <a:r>
              <a:rPr lang="en-US" sz="2200" dirty="0"/>
              <a:t> assistant</a:t>
            </a:r>
          </a:p>
          <a:p>
            <a:r>
              <a:rPr lang="en-US" sz="2200" dirty="0"/>
              <a:t>Café assistant</a:t>
            </a:r>
          </a:p>
          <a:p>
            <a:r>
              <a:rPr lang="en-US" sz="2200" dirty="0"/>
              <a:t>Kitchen assistant</a:t>
            </a:r>
          </a:p>
          <a:p>
            <a:r>
              <a:rPr lang="en-US" sz="2200" dirty="0"/>
              <a:t>Education assistant</a:t>
            </a:r>
          </a:p>
          <a:p>
            <a:r>
              <a:rPr lang="en-US" sz="2200" dirty="0"/>
              <a:t>Woodwork</a:t>
            </a:r>
          </a:p>
          <a:p>
            <a:endParaRPr lang="en-US" sz="2200" dirty="0"/>
          </a:p>
          <a:p>
            <a:pPr marL="0" indent="0">
              <a:buNone/>
            </a:pPr>
            <a:endParaRPr lang="en-US" sz="2200" dirty="0"/>
          </a:p>
          <a:p>
            <a:endParaRPr lang="en-US" sz="2200"/>
          </a:p>
        </p:txBody>
      </p:sp>
      <p:pic>
        <p:nvPicPr>
          <p:cNvPr id="8" name="Picture 7" descr="A green tree with blue legs&#10;&#10;Description automatically generated">
            <a:extLst>
              <a:ext uri="{FF2B5EF4-FFF2-40B4-BE49-F238E27FC236}">
                <a16:creationId xmlns:a16="http://schemas.microsoft.com/office/drawing/2014/main" id="{70DD4555-F875-C7FB-12C2-3A4AF7315F37}"/>
              </a:ext>
            </a:extLst>
          </p:cNvPr>
          <p:cNvPicPr>
            <a:picLocks noChangeAspect="1"/>
          </p:cNvPicPr>
          <p:nvPr/>
        </p:nvPicPr>
        <p:blipFill>
          <a:blip r:embed="rId2"/>
          <a:stretch>
            <a:fillRect/>
          </a:stretch>
        </p:blipFill>
        <p:spPr>
          <a:xfrm>
            <a:off x="10821343" y="5504130"/>
            <a:ext cx="1056394" cy="1195954"/>
          </a:xfrm>
          <a:prstGeom prst="rect">
            <a:avLst/>
          </a:prstGeom>
        </p:spPr>
      </p:pic>
    </p:spTree>
    <p:extLst>
      <p:ext uri="{BB962C8B-B14F-4D97-AF65-F5344CB8AC3E}">
        <p14:creationId xmlns:p14="http://schemas.microsoft.com/office/powerpoint/2010/main" val="2859310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een tree with blue legs&#10;&#10;Description automatically generated">
            <a:extLst>
              <a:ext uri="{FF2B5EF4-FFF2-40B4-BE49-F238E27FC236}">
                <a16:creationId xmlns:a16="http://schemas.microsoft.com/office/drawing/2014/main" id="{6CB372CD-23E8-9408-DC29-61E695E5336B}"/>
              </a:ext>
            </a:extLst>
          </p:cNvPr>
          <p:cNvPicPr>
            <a:picLocks noChangeAspect="1"/>
          </p:cNvPicPr>
          <p:nvPr/>
        </p:nvPicPr>
        <p:blipFill>
          <a:blip r:embed="rId2"/>
          <a:stretch>
            <a:fillRect/>
          </a:stretch>
        </p:blipFill>
        <p:spPr>
          <a:xfrm>
            <a:off x="308326" y="273452"/>
            <a:ext cx="1056394" cy="1195954"/>
          </a:xfrm>
          <a:prstGeom prst="rect">
            <a:avLst/>
          </a:prstGeom>
        </p:spPr>
      </p:pic>
      <p:graphicFrame>
        <p:nvGraphicFramePr>
          <p:cNvPr id="7" name="Content Placeholder 2">
            <a:extLst>
              <a:ext uri="{FF2B5EF4-FFF2-40B4-BE49-F238E27FC236}">
                <a16:creationId xmlns:a16="http://schemas.microsoft.com/office/drawing/2014/main" id="{26E3D252-5F00-6832-EF2C-BDB1741E9996}"/>
              </a:ext>
            </a:extLst>
          </p:cNvPr>
          <p:cNvGraphicFramePr>
            <a:graphicFrameLocks noGrp="1"/>
          </p:cNvGraphicFramePr>
          <p:nvPr>
            <p:ph idx="1"/>
            <p:extLst>
              <p:ext uri="{D42A27DB-BD31-4B8C-83A1-F6EECF244321}">
                <p14:modId xmlns:p14="http://schemas.microsoft.com/office/powerpoint/2010/main" val="1610381903"/>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3069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BCA5F2-A2F3-1B8E-3ACF-DA75430F8204}"/>
              </a:ext>
            </a:extLst>
          </p:cNvPr>
          <p:cNvSpPr>
            <a:spLocks noGrp="1"/>
          </p:cNvSpPr>
          <p:nvPr>
            <p:ph type="title"/>
          </p:nvPr>
        </p:nvSpPr>
        <p:spPr>
          <a:xfrm>
            <a:off x="551898" y="1701"/>
            <a:ext cx="11018520" cy="1434415"/>
          </a:xfrm>
        </p:spPr>
        <p:txBody>
          <a:bodyPr anchor="b">
            <a:normAutofit/>
          </a:bodyPr>
          <a:lstStyle/>
          <a:p>
            <a:r>
              <a:rPr lang="en-US" sz="5400"/>
              <a:t>What do we do at The Ecology Centre?</a:t>
            </a:r>
          </a:p>
        </p:txBody>
      </p:sp>
      <p:sp>
        <p:nvSpPr>
          <p:cNvPr id="3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3E83ABA-EFD6-9380-57B9-820EF0D9A0E4}"/>
              </a:ext>
            </a:extLst>
          </p:cNvPr>
          <p:cNvSpPr>
            <a:spLocks noGrp="1"/>
          </p:cNvSpPr>
          <p:nvPr>
            <p:ph idx="1"/>
          </p:nvPr>
        </p:nvSpPr>
        <p:spPr>
          <a:xfrm>
            <a:off x="572493" y="1855073"/>
            <a:ext cx="10605930" cy="4047091"/>
          </a:xfrm>
        </p:spPr>
        <p:txBody>
          <a:bodyPr vert="horz" lIns="91440" tIns="45720" rIns="91440" bIns="45720" rtlCol="0" anchor="t">
            <a:noAutofit/>
          </a:bodyPr>
          <a:lstStyle/>
          <a:p>
            <a:pPr>
              <a:buFont typeface="Calibri"/>
              <a:buChar char="-"/>
            </a:pPr>
            <a:r>
              <a:rPr lang="en-US" sz="1800" b="1" dirty="0">
                <a:latin typeface="Aptos Display"/>
                <a:ea typeface="+mn-lt"/>
                <a:cs typeface="+mn-lt"/>
              </a:rPr>
              <a:t>Hands-On Environmental Experience</a:t>
            </a:r>
            <a:endParaRPr lang="en-US" sz="1800">
              <a:latin typeface="Aptos Display"/>
            </a:endParaRPr>
          </a:p>
          <a:p>
            <a:pPr marL="0" indent="0">
              <a:buNone/>
            </a:pPr>
            <a:r>
              <a:rPr lang="en-US" sz="1800" dirty="0">
                <a:latin typeface="Aptos Display"/>
                <a:ea typeface="+mn-lt"/>
                <a:cs typeface="+mn-lt"/>
              </a:rPr>
              <a:t>The Ecology Centre provides a friendly, relaxed way to engage with and learn about the environment.</a:t>
            </a:r>
          </a:p>
          <a:p>
            <a:pPr>
              <a:buFont typeface="Calibri"/>
              <a:buChar char="-"/>
            </a:pPr>
            <a:r>
              <a:rPr lang="en-US" sz="1800" b="1" dirty="0">
                <a:latin typeface="Aptos Display"/>
                <a:ea typeface="+mn-lt"/>
                <a:cs typeface="+mn-lt"/>
              </a:rPr>
              <a:t>Accessible &amp; Inspiring Methods</a:t>
            </a:r>
            <a:endParaRPr lang="en-US" sz="1800">
              <a:latin typeface="Aptos Display"/>
            </a:endParaRPr>
          </a:p>
          <a:p>
            <a:pPr marL="0" indent="0">
              <a:buNone/>
            </a:pPr>
            <a:r>
              <a:rPr lang="en-US" sz="1800" dirty="0">
                <a:latin typeface="Aptos Display"/>
                <a:ea typeface="+mn-lt"/>
                <a:cs typeface="+mn-lt"/>
              </a:rPr>
              <a:t>The Ecology Centre fosters enthusiasm and curiosity through accessible learning.</a:t>
            </a:r>
          </a:p>
          <a:p>
            <a:pPr>
              <a:buFont typeface="Calibri"/>
              <a:buChar char="-"/>
            </a:pPr>
            <a:r>
              <a:rPr lang="en-US" sz="1800" b="1" dirty="0">
                <a:latin typeface="Aptos Display"/>
                <a:ea typeface="+mn-lt"/>
                <a:cs typeface="+mn-lt"/>
              </a:rPr>
              <a:t>Community &amp; Personal Growth</a:t>
            </a:r>
            <a:endParaRPr lang="en-US" sz="1800" dirty="0">
              <a:latin typeface="Aptos Display"/>
              <a:ea typeface="+mn-lt"/>
              <a:cs typeface="+mn-lt"/>
            </a:endParaRPr>
          </a:p>
          <a:p>
            <a:pPr marL="0" indent="0">
              <a:buNone/>
            </a:pPr>
            <a:r>
              <a:rPr lang="en-US" sz="1800" dirty="0">
                <a:latin typeface="Aptos Display"/>
                <a:ea typeface="+mn-lt"/>
                <a:cs typeface="+mn-lt"/>
              </a:rPr>
              <a:t>The Ecology Centre boosts confidence and self-esteem; we engage local communities, especially youth, seniors and those with limited opportunities.</a:t>
            </a:r>
          </a:p>
          <a:p>
            <a:pPr>
              <a:buFont typeface="Calibri"/>
              <a:buChar char="-"/>
            </a:pPr>
            <a:r>
              <a:rPr lang="en-US" sz="1800" b="1" dirty="0">
                <a:latin typeface="Aptos Display"/>
                <a:ea typeface="+mn-lt"/>
                <a:cs typeface="+mn-lt"/>
              </a:rPr>
              <a:t>Sustainable Resource Management</a:t>
            </a:r>
            <a:endParaRPr lang="en-US" sz="1800">
              <a:latin typeface="Aptos Display"/>
            </a:endParaRPr>
          </a:p>
          <a:p>
            <a:pPr marL="0" indent="0">
              <a:buNone/>
            </a:pPr>
            <a:r>
              <a:rPr lang="en-US" sz="1800" dirty="0">
                <a:latin typeface="Aptos Display"/>
                <a:ea typeface="+mn-lt"/>
                <a:cs typeface="+mn-lt"/>
              </a:rPr>
              <a:t>The Ecology Centre uses ecological principles on-site and in outreach</a:t>
            </a:r>
          </a:p>
          <a:p>
            <a:pPr marL="285750" indent="-285750">
              <a:buFont typeface="Calibri" panose="020B0604020202020204" pitchFamily="34" charset="0"/>
              <a:buChar char="-"/>
            </a:pPr>
            <a:r>
              <a:rPr lang="en-US" sz="1800" b="1" dirty="0">
                <a:latin typeface="Aptos Display"/>
                <a:ea typeface="+mn-lt"/>
                <a:cs typeface="+mn-lt"/>
              </a:rPr>
              <a:t>Valued Volunteers</a:t>
            </a:r>
            <a:endParaRPr lang="en-US" sz="1800">
              <a:latin typeface="Aptos Display"/>
            </a:endParaRPr>
          </a:p>
          <a:p>
            <a:pPr marL="0" indent="0">
              <a:buNone/>
            </a:pPr>
            <a:r>
              <a:rPr lang="en-US" sz="1800" dirty="0">
                <a:latin typeface="Aptos Display"/>
                <a:ea typeface="+mn-lt"/>
                <a:cs typeface="+mn-lt"/>
              </a:rPr>
              <a:t>The Ecology Centre </a:t>
            </a:r>
            <a:r>
              <a:rPr lang="en-US" sz="1800" err="1">
                <a:latin typeface="Aptos Display"/>
                <a:ea typeface="+mn-lt"/>
                <a:cs typeface="+mn-lt"/>
              </a:rPr>
              <a:t>recognises</a:t>
            </a:r>
            <a:r>
              <a:rPr lang="en-US" sz="1800" dirty="0">
                <a:latin typeface="Aptos Display"/>
                <a:ea typeface="+mn-lt"/>
                <a:cs typeface="+mn-lt"/>
              </a:rPr>
              <a:t> volunteers as essential contributors.</a:t>
            </a:r>
          </a:p>
          <a:p>
            <a:pPr>
              <a:buFont typeface="Calibri"/>
              <a:buChar char="-"/>
            </a:pPr>
            <a:r>
              <a:rPr lang="en-US" sz="1800" b="1" dirty="0">
                <a:latin typeface="Aptos Display"/>
                <a:ea typeface="+mn-lt"/>
                <a:cs typeface="+mn-lt"/>
              </a:rPr>
              <a:t>Inclusive &amp; Welcoming</a:t>
            </a:r>
            <a:endParaRPr lang="en-US" sz="1800">
              <a:latin typeface="Aptos Display"/>
            </a:endParaRPr>
          </a:p>
          <a:p>
            <a:pPr marL="0" indent="0">
              <a:buNone/>
            </a:pPr>
            <a:r>
              <a:rPr lang="en-US" sz="1800" dirty="0">
                <a:latin typeface="Aptos Display"/>
                <a:ea typeface="+mn-lt"/>
                <a:cs typeface="+mn-lt"/>
              </a:rPr>
              <a:t>The Ecology Centre is open to all, regardless of age, ability, gender or background.</a:t>
            </a:r>
          </a:p>
          <a:p>
            <a:pPr marL="0" indent="0">
              <a:buNone/>
            </a:pPr>
            <a:endParaRPr lang="en-US" sz="1200"/>
          </a:p>
          <a:p>
            <a:pPr>
              <a:buFont typeface="Calibri" panose="020B0604020202020204" pitchFamily="34" charset="0"/>
              <a:buChar char="-"/>
            </a:pPr>
            <a:endParaRPr lang="en-US" sz="1200"/>
          </a:p>
        </p:txBody>
      </p:sp>
      <p:pic>
        <p:nvPicPr>
          <p:cNvPr id="6" name="Picture 5" descr="A green tree with blue legs&#10;&#10;Description automatically generated">
            <a:extLst>
              <a:ext uri="{FF2B5EF4-FFF2-40B4-BE49-F238E27FC236}">
                <a16:creationId xmlns:a16="http://schemas.microsoft.com/office/drawing/2014/main" id="{4F8DDC5D-B4E4-072E-7D7D-1FE03348A8B0}"/>
              </a:ext>
            </a:extLst>
          </p:cNvPr>
          <p:cNvPicPr>
            <a:picLocks noChangeAspect="1"/>
          </p:cNvPicPr>
          <p:nvPr/>
        </p:nvPicPr>
        <p:blipFill>
          <a:blip r:embed="rId2"/>
          <a:stretch>
            <a:fillRect/>
          </a:stretch>
        </p:blipFill>
        <p:spPr>
          <a:xfrm>
            <a:off x="10979294" y="5491565"/>
            <a:ext cx="1056394" cy="1195954"/>
          </a:xfrm>
          <a:prstGeom prst="rect">
            <a:avLst/>
          </a:prstGeom>
        </p:spPr>
      </p:pic>
    </p:spTree>
    <p:extLst>
      <p:ext uri="{BB962C8B-B14F-4D97-AF65-F5344CB8AC3E}">
        <p14:creationId xmlns:p14="http://schemas.microsoft.com/office/powerpoint/2010/main" val="2434543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4FFF776A-4928-DE0F-AB6D-FC7A29A67962}"/>
              </a:ext>
            </a:extLst>
          </p:cNvPr>
          <p:cNvSpPr>
            <a:spLocks noGrp="1"/>
          </p:cNvSpPr>
          <p:nvPr>
            <p:ph type="title"/>
          </p:nvPr>
        </p:nvSpPr>
        <p:spPr>
          <a:xfrm>
            <a:off x="505224" y="657512"/>
            <a:ext cx="3939688" cy="5583126"/>
          </a:xfrm>
        </p:spPr>
        <p:txBody>
          <a:bodyPr>
            <a:normAutofit/>
          </a:bodyPr>
          <a:lstStyle/>
          <a:p>
            <a:pPr algn="r"/>
            <a:r>
              <a:rPr lang="en-US" sz="5000" b="1">
                <a:latin typeface="Aptos Display"/>
              </a:rPr>
              <a:t>Benefits of volunteering at The Ecology Centre</a:t>
            </a:r>
          </a:p>
        </p:txBody>
      </p:sp>
      <p:cxnSp>
        <p:nvCxnSpPr>
          <p:cNvPr id="18" name="Straight Connector 17">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25F93E5A-907E-7C1F-97FC-38673D57371B}"/>
              </a:ext>
            </a:extLst>
          </p:cNvPr>
          <p:cNvGraphicFramePr>
            <a:graphicFrameLocks noGrp="1"/>
          </p:cNvGraphicFramePr>
          <p:nvPr>
            <p:ph idx="1"/>
            <p:extLst>
              <p:ext uri="{D42A27DB-BD31-4B8C-83A1-F6EECF244321}">
                <p14:modId xmlns:p14="http://schemas.microsoft.com/office/powerpoint/2010/main" val="2924409023"/>
              </p:ext>
            </p:extLst>
          </p:nvPr>
        </p:nvGraphicFramePr>
        <p:xfrm>
          <a:off x="5108535" y="644597"/>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64" name="Picture 163" descr="A green tree with blue legs&#10;&#10;Description automatically generated">
            <a:extLst>
              <a:ext uri="{FF2B5EF4-FFF2-40B4-BE49-F238E27FC236}">
                <a16:creationId xmlns:a16="http://schemas.microsoft.com/office/drawing/2014/main" id="{787B49C2-AB1A-82C9-E75E-49956CCC0770}"/>
              </a:ext>
            </a:extLst>
          </p:cNvPr>
          <p:cNvPicPr>
            <a:picLocks noChangeAspect="1"/>
          </p:cNvPicPr>
          <p:nvPr/>
        </p:nvPicPr>
        <p:blipFill>
          <a:blip r:embed="rId7"/>
          <a:stretch>
            <a:fillRect/>
          </a:stretch>
        </p:blipFill>
        <p:spPr>
          <a:xfrm>
            <a:off x="166258" y="5517045"/>
            <a:ext cx="1056394" cy="1195954"/>
          </a:xfrm>
          <a:prstGeom prst="rect">
            <a:avLst/>
          </a:prstGeom>
        </p:spPr>
      </p:pic>
    </p:spTree>
    <p:extLst>
      <p:ext uri="{BB962C8B-B14F-4D97-AF65-F5344CB8AC3E}">
        <p14:creationId xmlns:p14="http://schemas.microsoft.com/office/powerpoint/2010/main" val="42853061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6" name="Picture 5" descr="May be an image of 8 people, people studying and table">
            <a:extLst>
              <a:ext uri="{FF2B5EF4-FFF2-40B4-BE49-F238E27FC236}">
                <a16:creationId xmlns:a16="http://schemas.microsoft.com/office/drawing/2014/main" id="{EF83C63C-40FF-8F8D-8545-042D9BE2CF2E}"/>
              </a:ext>
            </a:extLst>
          </p:cNvPr>
          <p:cNvPicPr>
            <a:picLocks noChangeAspect="1"/>
          </p:cNvPicPr>
          <p:nvPr/>
        </p:nvPicPr>
        <p:blipFill>
          <a:blip r:embed="rId2"/>
          <a:srcRect t="13402" r="1" b="1"/>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8" name="Picture 7" descr="No photo description available.">
            <a:extLst>
              <a:ext uri="{FF2B5EF4-FFF2-40B4-BE49-F238E27FC236}">
                <a16:creationId xmlns:a16="http://schemas.microsoft.com/office/drawing/2014/main" id="{AD7BFEF3-02A2-0118-315A-7C872D8B97B5}"/>
              </a:ext>
            </a:extLst>
          </p:cNvPr>
          <p:cNvPicPr>
            <a:picLocks noChangeAspect="1"/>
          </p:cNvPicPr>
          <p:nvPr/>
        </p:nvPicPr>
        <p:blipFill>
          <a:blip r:embed="rId3"/>
          <a:srcRect l="4898" r="-4" b="-4"/>
          <a:stretch/>
        </p:blipFill>
        <p:spPr>
          <a:xfrm>
            <a:off x="20" y="4069976"/>
            <a:ext cx="3535311" cy="2788023"/>
          </a:xfrm>
          <a:prstGeom prst="rect">
            <a:avLst/>
          </a:prstGeom>
        </p:spPr>
      </p:pic>
      <p:pic>
        <p:nvPicPr>
          <p:cNvPr id="4" name="Picture 3" descr="Two men sitting in a workshop&#10;&#10;Description automatically generated">
            <a:extLst>
              <a:ext uri="{FF2B5EF4-FFF2-40B4-BE49-F238E27FC236}">
                <a16:creationId xmlns:a16="http://schemas.microsoft.com/office/drawing/2014/main" id="{E5E138E7-AE4C-10C7-7445-8209CC17BB75}"/>
              </a:ext>
            </a:extLst>
          </p:cNvPr>
          <p:cNvPicPr>
            <a:picLocks noChangeAspect="1"/>
          </p:cNvPicPr>
          <p:nvPr/>
        </p:nvPicPr>
        <p:blipFill>
          <a:blip r:embed="rId4"/>
          <a:srcRect l="-31806" b="-24731"/>
          <a:stretch/>
        </p:blipFill>
        <p:spPr>
          <a:xfrm>
            <a:off x="2172199" y="3257176"/>
            <a:ext cx="6312437" cy="4495171"/>
          </a:xfrm>
          <a:prstGeom prst="rect">
            <a:avLst/>
          </a:prstGeom>
        </p:spPr>
      </p:pic>
      <p:pic>
        <p:nvPicPr>
          <p:cNvPr id="5" name="Picture 4" descr="May be an image of 5 people">
            <a:extLst>
              <a:ext uri="{FF2B5EF4-FFF2-40B4-BE49-F238E27FC236}">
                <a16:creationId xmlns:a16="http://schemas.microsoft.com/office/drawing/2014/main" id="{C6C96EC3-5D39-F929-ECBB-34CCFF1C2318}"/>
              </a:ext>
            </a:extLst>
          </p:cNvPr>
          <p:cNvPicPr>
            <a:picLocks noChangeAspect="1"/>
          </p:cNvPicPr>
          <p:nvPr/>
        </p:nvPicPr>
        <p:blipFill>
          <a:blip r:embed="rId5"/>
          <a:srcRect r="1" b="12823"/>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7" name="Picture 6" descr="May be an image of 3 people and tree">
            <a:extLst>
              <a:ext uri="{FF2B5EF4-FFF2-40B4-BE49-F238E27FC236}">
                <a16:creationId xmlns:a16="http://schemas.microsoft.com/office/drawing/2014/main" id="{D43D01AA-1B5F-C176-E2FA-2CB6D65DFFE3}"/>
              </a:ext>
            </a:extLst>
          </p:cNvPr>
          <p:cNvPicPr>
            <a:picLocks noChangeAspect="1"/>
          </p:cNvPicPr>
          <p:nvPr/>
        </p:nvPicPr>
        <p:blipFill>
          <a:blip r:embed="rId6"/>
          <a:srcRect l="4932" r="-5" b="-5"/>
          <a:stretch/>
        </p:blipFill>
        <p:spPr>
          <a:xfrm>
            <a:off x="8646161" y="4069976"/>
            <a:ext cx="3545840" cy="2788024"/>
          </a:xfrm>
          <a:prstGeom prst="rect">
            <a:avLst/>
          </a:prstGeom>
        </p:spPr>
      </p:pic>
      <p:pic>
        <p:nvPicPr>
          <p:cNvPr id="10" name="Picture 9" descr="A green tree with blue legs&#10;&#10;Description automatically generated">
            <a:extLst>
              <a:ext uri="{FF2B5EF4-FFF2-40B4-BE49-F238E27FC236}">
                <a16:creationId xmlns:a16="http://schemas.microsoft.com/office/drawing/2014/main" id="{B52FADEB-FA26-97DC-6147-03CA78B08ACE}"/>
              </a:ext>
            </a:extLst>
          </p:cNvPr>
          <p:cNvPicPr>
            <a:picLocks noChangeAspect="1"/>
          </p:cNvPicPr>
          <p:nvPr/>
        </p:nvPicPr>
        <p:blipFill>
          <a:blip r:embed="rId7"/>
          <a:stretch>
            <a:fillRect/>
          </a:stretch>
        </p:blipFill>
        <p:spPr>
          <a:xfrm>
            <a:off x="166258" y="144299"/>
            <a:ext cx="1056394" cy="1195954"/>
          </a:xfrm>
          <a:prstGeom prst="rect">
            <a:avLst/>
          </a:prstGeom>
        </p:spPr>
      </p:pic>
    </p:spTree>
    <p:extLst>
      <p:ext uri="{BB962C8B-B14F-4D97-AF65-F5344CB8AC3E}">
        <p14:creationId xmlns:p14="http://schemas.microsoft.com/office/powerpoint/2010/main" val="25459074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D569B6-CCD8-493D-9EC8-7135A8EC75F2}"/>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kern="1200">
                <a:solidFill>
                  <a:schemeClr val="tx1"/>
                </a:solidFill>
                <a:latin typeface="+mj-lt"/>
                <a:ea typeface="+mj-ea"/>
                <a:cs typeface="+mj-cs"/>
              </a:rPr>
              <a:t>Any questions?</a:t>
            </a:r>
          </a:p>
        </p:txBody>
      </p:sp>
      <p:sp>
        <p:nvSpPr>
          <p:cNvPr id="9"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een tree with blue legs&#10;&#10;Description automatically generated">
            <a:extLst>
              <a:ext uri="{FF2B5EF4-FFF2-40B4-BE49-F238E27FC236}">
                <a16:creationId xmlns:a16="http://schemas.microsoft.com/office/drawing/2014/main" id="{892E873D-85EA-86C0-3AE1-F0FB2171C2BF}"/>
              </a:ext>
            </a:extLst>
          </p:cNvPr>
          <p:cNvPicPr>
            <a:picLocks noChangeAspect="1"/>
          </p:cNvPicPr>
          <p:nvPr/>
        </p:nvPicPr>
        <p:blipFill>
          <a:blip r:embed="rId2"/>
          <a:stretch>
            <a:fillRect/>
          </a:stretch>
        </p:blipFill>
        <p:spPr>
          <a:xfrm>
            <a:off x="9626781" y="5470153"/>
            <a:ext cx="1056394" cy="1195954"/>
          </a:xfrm>
          <a:prstGeom prst="rect">
            <a:avLst/>
          </a:prstGeom>
        </p:spPr>
      </p:pic>
    </p:spTree>
    <p:extLst>
      <p:ext uri="{BB962C8B-B14F-4D97-AF65-F5344CB8AC3E}">
        <p14:creationId xmlns:p14="http://schemas.microsoft.com/office/powerpoint/2010/main" val="1260761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C9117D-27CF-D0EA-044B-8EF4E31BBF43}"/>
              </a:ext>
            </a:extLst>
          </p:cNvPr>
          <p:cNvSpPr>
            <a:spLocks noGrp="1"/>
          </p:cNvSpPr>
          <p:nvPr>
            <p:ph type="title"/>
          </p:nvPr>
        </p:nvSpPr>
        <p:spPr>
          <a:xfrm>
            <a:off x="523332" y="238539"/>
            <a:ext cx="11018520" cy="1434415"/>
          </a:xfrm>
        </p:spPr>
        <p:txBody>
          <a:bodyPr anchor="b">
            <a:normAutofit/>
          </a:bodyPr>
          <a:lstStyle/>
          <a:p>
            <a:r>
              <a:rPr lang="en-US" sz="5400"/>
              <a:t>Our site</a:t>
            </a:r>
          </a:p>
        </p:txBody>
      </p:sp>
      <p:sp>
        <p:nvSpPr>
          <p:cNvPr id="2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A9AB4DA-3E83-27BB-529F-F939B662239C}"/>
              </a:ext>
            </a:extLst>
          </p:cNvPr>
          <p:cNvSpPr>
            <a:spLocks noGrp="1"/>
          </p:cNvSpPr>
          <p:nvPr>
            <p:ph idx="1"/>
          </p:nvPr>
        </p:nvSpPr>
        <p:spPr>
          <a:xfrm>
            <a:off x="279818" y="1863005"/>
            <a:ext cx="7215162" cy="4338731"/>
          </a:xfrm>
        </p:spPr>
        <p:txBody>
          <a:bodyPr vert="horz" lIns="91440" tIns="45720" rIns="91440" bIns="45720" rtlCol="0" anchor="t">
            <a:noAutofit/>
          </a:bodyPr>
          <a:lstStyle/>
          <a:p>
            <a:pPr>
              <a:buFont typeface=""/>
              <a:buChar char="•"/>
            </a:pPr>
            <a:r>
              <a:rPr lang="en-US" sz="1600" dirty="0">
                <a:latin typeface="Aptos Display"/>
                <a:ea typeface="Aptos"/>
                <a:cs typeface="Aptos"/>
              </a:rPr>
              <a:t>The Ecology Centre started its life at </a:t>
            </a:r>
            <a:r>
              <a:rPr lang="en-US" sz="1600" dirty="0" err="1">
                <a:latin typeface="Aptos Display"/>
                <a:ea typeface="Aptos"/>
                <a:cs typeface="Aptos"/>
              </a:rPr>
              <a:t>Craigencault</a:t>
            </a:r>
            <a:r>
              <a:rPr lang="en-US" sz="1600" dirty="0">
                <a:latin typeface="Aptos Display"/>
                <a:ea typeface="Aptos"/>
                <a:cs typeface="Aptos"/>
              </a:rPr>
              <a:t> Farm in 1999, becoming a </a:t>
            </a:r>
            <a:r>
              <a:rPr lang="en-US" sz="1600" dirty="0" err="1">
                <a:latin typeface="Aptos Display"/>
                <a:ea typeface="Aptos"/>
                <a:cs typeface="Aptos"/>
              </a:rPr>
              <a:t>formalised</a:t>
            </a:r>
            <a:r>
              <a:rPr lang="en-US" sz="1600" dirty="0">
                <a:latin typeface="Aptos Display"/>
                <a:ea typeface="Aptos"/>
                <a:cs typeface="Aptos"/>
              </a:rPr>
              <a:t> </a:t>
            </a:r>
            <a:r>
              <a:rPr lang="en-US" sz="1600" dirty="0" err="1">
                <a:latin typeface="Aptos Display"/>
                <a:ea typeface="Aptos"/>
                <a:cs typeface="Aptos"/>
              </a:rPr>
              <a:t>organisation</a:t>
            </a:r>
            <a:r>
              <a:rPr lang="en-US" sz="1600" dirty="0">
                <a:latin typeface="Aptos Display"/>
                <a:ea typeface="Aptos"/>
                <a:cs typeface="Aptos"/>
              </a:rPr>
              <a:t> in 2000. For 15 years it operated from </a:t>
            </a:r>
            <a:r>
              <a:rPr lang="en-US" sz="1600" dirty="0" err="1">
                <a:latin typeface="Aptos Display"/>
                <a:ea typeface="Aptos"/>
                <a:cs typeface="Aptos"/>
              </a:rPr>
              <a:t>Craigencalt</a:t>
            </a:r>
            <a:r>
              <a:rPr lang="en-US" sz="1600" dirty="0">
                <a:latin typeface="Aptos Display"/>
                <a:ea typeface="Aptos"/>
                <a:cs typeface="Aptos"/>
              </a:rPr>
              <a:t> Farm until the lease came to an end.</a:t>
            </a:r>
          </a:p>
          <a:p>
            <a:pPr>
              <a:buFont typeface=""/>
              <a:buChar char="•"/>
            </a:pPr>
            <a:r>
              <a:rPr lang="en-US" sz="1600" dirty="0">
                <a:latin typeface="Aptos Display"/>
                <a:ea typeface="Aptos"/>
                <a:cs typeface="Aptos"/>
              </a:rPr>
              <a:t>In July 2014, The Ecology Centre purchased 5 acres of land on the eastern shore of Kinghorn Loch in Fife.  Plans and funding were in place for a new building thanks to the support of the Big Lottery, The Robertson Trust, Fife Council and others. Building work was completed in September 2015.</a:t>
            </a:r>
          </a:p>
          <a:p>
            <a:pPr>
              <a:buFont typeface=""/>
              <a:buChar char="•"/>
            </a:pPr>
            <a:r>
              <a:rPr lang="en-US" sz="1600" dirty="0">
                <a:latin typeface="Aptos Display"/>
                <a:ea typeface="Aptos"/>
                <a:cs typeface="Aptos"/>
              </a:rPr>
              <a:t>The new building, designed by Architect Stuart Hannah of ADD Design, is built to Passivhaus standards offering exceptional levels of energy efficiency.  Wherever possible, we have used natural, recycled or recyclable materials.  A key feature is the use of old shipping containers, refurbished and insulated to provide workshop and storage space.</a:t>
            </a:r>
          </a:p>
          <a:p>
            <a:pPr>
              <a:buFont typeface=""/>
              <a:buChar char="•"/>
            </a:pPr>
            <a:r>
              <a:rPr lang="en-US" sz="1600" dirty="0">
                <a:latin typeface="Aptos Display"/>
                <a:ea typeface="Aptos"/>
                <a:cs typeface="Aptos"/>
              </a:rPr>
              <a:t>The building provides a base for our volunteers, visitors and staff as well as for our room hire.  Since we moved to the site we've worked hard to transform the grounds.  We inherited a barren area of grass and car parks and since 2015 we've  developed paths, play areas, growing spaces, woodland, wild flower meadows, ponds, habitats for amphibians and more besides with the aim of enhancing biodiversity and providing opportunities for environmental education, volunteering and enjoying the outdoors.</a:t>
            </a:r>
            <a:endParaRPr lang="en-US" sz="1600" dirty="0">
              <a:latin typeface="Aptos Display"/>
            </a:endParaRPr>
          </a:p>
        </p:txBody>
      </p:sp>
      <p:pic>
        <p:nvPicPr>
          <p:cNvPr id="4" name="Picture 3" descr="A building with a roof over a body of water&#10;&#10;Description automatically generated">
            <a:extLst>
              <a:ext uri="{FF2B5EF4-FFF2-40B4-BE49-F238E27FC236}">
                <a16:creationId xmlns:a16="http://schemas.microsoft.com/office/drawing/2014/main" id="{5A808F48-5B2D-A1E8-EFC9-393B71748F4E}"/>
              </a:ext>
            </a:extLst>
          </p:cNvPr>
          <p:cNvPicPr>
            <a:picLocks noChangeAspect="1"/>
          </p:cNvPicPr>
          <p:nvPr/>
        </p:nvPicPr>
        <p:blipFill>
          <a:blip r:embed="rId2"/>
          <a:srcRect l="24547" r="11475" b="-3"/>
          <a:stretch/>
        </p:blipFill>
        <p:spPr>
          <a:xfrm>
            <a:off x="7675658" y="2093976"/>
            <a:ext cx="3941064" cy="4096512"/>
          </a:xfrm>
          <a:prstGeom prst="rect">
            <a:avLst/>
          </a:prstGeom>
        </p:spPr>
      </p:pic>
      <p:pic>
        <p:nvPicPr>
          <p:cNvPr id="6" name="Picture 5" descr="A green tree with blue legs&#10;&#10;Description automatically generated">
            <a:extLst>
              <a:ext uri="{FF2B5EF4-FFF2-40B4-BE49-F238E27FC236}">
                <a16:creationId xmlns:a16="http://schemas.microsoft.com/office/drawing/2014/main" id="{CA9D15B9-DD5B-6406-B484-85EFF5F67BC9}"/>
              </a:ext>
            </a:extLst>
          </p:cNvPr>
          <p:cNvPicPr>
            <a:picLocks noChangeAspect="1"/>
          </p:cNvPicPr>
          <p:nvPr/>
        </p:nvPicPr>
        <p:blipFill>
          <a:blip r:embed="rId3"/>
          <a:stretch>
            <a:fillRect/>
          </a:stretch>
        </p:blipFill>
        <p:spPr>
          <a:xfrm>
            <a:off x="10807438" y="243597"/>
            <a:ext cx="1056394" cy="1195954"/>
          </a:xfrm>
          <a:prstGeom prst="rect">
            <a:avLst/>
          </a:prstGeom>
        </p:spPr>
      </p:pic>
    </p:spTree>
    <p:extLst>
      <p:ext uri="{BB962C8B-B14F-4D97-AF65-F5344CB8AC3E}">
        <p14:creationId xmlns:p14="http://schemas.microsoft.com/office/powerpoint/2010/main" val="3972445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C2CCE-44B8-4750-D3E4-2962266F86DE}"/>
              </a:ext>
            </a:extLst>
          </p:cNvPr>
          <p:cNvSpPr>
            <a:spLocks noGrp="1"/>
          </p:cNvSpPr>
          <p:nvPr>
            <p:ph type="title"/>
          </p:nvPr>
        </p:nvSpPr>
        <p:spPr/>
        <p:txBody>
          <a:bodyPr/>
          <a:lstStyle/>
          <a:p>
            <a:r>
              <a:rPr lang="en-US" dirty="0"/>
              <a:t>Who forms the Management team of The Ecology Centre?</a:t>
            </a:r>
          </a:p>
        </p:txBody>
      </p:sp>
      <p:sp>
        <p:nvSpPr>
          <p:cNvPr id="4" name="TextBox 3">
            <a:extLst>
              <a:ext uri="{FF2B5EF4-FFF2-40B4-BE49-F238E27FC236}">
                <a16:creationId xmlns:a16="http://schemas.microsoft.com/office/drawing/2014/main" id="{086ED150-6D4A-B43C-AD36-00029D2C6A5F}"/>
              </a:ext>
            </a:extLst>
          </p:cNvPr>
          <p:cNvSpPr txBox="1"/>
          <p:nvPr/>
        </p:nvSpPr>
        <p:spPr>
          <a:xfrm>
            <a:off x="1519776" y="3367325"/>
            <a:ext cx="189119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Donna McArdle</a:t>
            </a:r>
            <a:endParaRPr lang="en-US"/>
          </a:p>
          <a:p>
            <a:pPr algn="ctr"/>
            <a:r>
              <a:rPr lang="en-US" dirty="0"/>
              <a:t>General Manager</a:t>
            </a:r>
          </a:p>
        </p:txBody>
      </p:sp>
      <p:sp>
        <p:nvSpPr>
          <p:cNvPr id="5" name="TextBox 4">
            <a:extLst>
              <a:ext uri="{FF2B5EF4-FFF2-40B4-BE49-F238E27FC236}">
                <a16:creationId xmlns:a16="http://schemas.microsoft.com/office/drawing/2014/main" id="{D89FF547-C06C-BE4A-E253-8182CBF7ABDF}"/>
              </a:ext>
            </a:extLst>
          </p:cNvPr>
          <p:cNvSpPr txBox="1"/>
          <p:nvPr/>
        </p:nvSpPr>
        <p:spPr>
          <a:xfrm>
            <a:off x="8418965" y="3367325"/>
            <a:ext cx="189119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Ewan Malecki</a:t>
            </a:r>
          </a:p>
          <a:p>
            <a:pPr algn="ctr"/>
            <a:r>
              <a:rPr lang="en-US" dirty="0"/>
              <a:t>Site Manager</a:t>
            </a:r>
          </a:p>
        </p:txBody>
      </p:sp>
      <p:sp>
        <p:nvSpPr>
          <p:cNvPr id="6" name="TextBox 5">
            <a:extLst>
              <a:ext uri="{FF2B5EF4-FFF2-40B4-BE49-F238E27FC236}">
                <a16:creationId xmlns:a16="http://schemas.microsoft.com/office/drawing/2014/main" id="{9D9FB925-FDFD-51CA-492B-3D72DD9AC8B4}"/>
              </a:ext>
            </a:extLst>
          </p:cNvPr>
          <p:cNvSpPr txBox="1"/>
          <p:nvPr/>
        </p:nvSpPr>
        <p:spPr>
          <a:xfrm>
            <a:off x="3816072" y="3367325"/>
            <a:ext cx="189119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Lyle Boyle</a:t>
            </a:r>
          </a:p>
          <a:p>
            <a:pPr algn="ctr"/>
            <a:r>
              <a:rPr lang="en-US" dirty="0"/>
              <a:t>Seagrass Officer</a:t>
            </a:r>
          </a:p>
        </p:txBody>
      </p:sp>
      <p:sp>
        <p:nvSpPr>
          <p:cNvPr id="7" name="TextBox 6">
            <a:extLst>
              <a:ext uri="{FF2B5EF4-FFF2-40B4-BE49-F238E27FC236}">
                <a16:creationId xmlns:a16="http://schemas.microsoft.com/office/drawing/2014/main" id="{B98F884B-BABE-46AA-C385-B9D02A7E6094}"/>
              </a:ext>
            </a:extLst>
          </p:cNvPr>
          <p:cNvSpPr txBox="1"/>
          <p:nvPr/>
        </p:nvSpPr>
        <p:spPr>
          <a:xfrm>
            <a:off x="6071181" y="3367324"/>
            <a:ext cx="189119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Chris Pearson</a:t>
            </a:r>
          </a:p>
          <a:p>
            <a:pPr algn="ctr"/>
            <a:r>
              <a:rPr lang="en-US" dirty="0"/>
              <a:t>Café Manager</a:t>
            </a:r>
          </a:p>
        </p:txBody>
      </p:sp>
      <p:sp>
        <p:nvSpPr>
          <p:cNvPr id="8" name="TextBox 7">
            <a:extLst>
              <a:ext uri="{FF2B5EF4-FFF2-40B4-BE49-F238E27FC236}">
                <a16:creationId xmlns:a16="http://schemas.microsoft.com/office/drawing/2014/main" id="{ED275DA7-7DB1-0F2F-A7CA-D79ACB1284C4}"/>
              </a:ext>
            </a:extLst>
          </p:cNvPr>
          <p:cNvSpPr txBox="1"/>
          <p:nvPr/>
        </p:nvSpPr>
        <p:spPr>
          <a:xfrm>
            <a:off x="3179777" y="6079983"/>
            <a:ext cx="220010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Liz Corke</a:t>
            </a:r>
          </a:p>
          <a:p>
            <a:pPr algn="ctr"/>
            <a:r>
              <a:rPr lang="en-US" dirty="0"/>
              <a:t>Education Manager</a:t>
            </a:r>
          </a:p>
        </p:txBody>
      </p:sp>
      <p:sp>
        <p:nvSpPr>
          <p:cNvPr id="9" name="TextBox 8">
            <a:extLst>
              <a:ext uri="{FF2B5EF4-FFF2-40B4-BE49-F238E27FC236}">
                <a16:creationId xmlns:a16="http://schemas.microsoft.com/office/drawing/2014/main" id="{68AB39FB-EF00-7796-00E1-2AD69B50E91B}"/>
              </a:ext>
            </a:extLst>
          </p:cNvPr>
          <p:cNvSpPr txBox="1"/>
          <p:nvPr/>
        </p:nvSpPr>
        <p:spPr>
          <a:xfrm>
            <a:off x="6365721" y="6079983"/>
            <a:ext cx="206624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Auxi Barrera</a:t>
            </a:r>
          </a:p>
          <a:p>
            <a:pPr algn="ctr"/>
            <a:r>
              <a:rPr lang="en-US" dirty="0"/>
              <a:t>Volunteer Manager</a:t>
            </a:r>
          </a:p>
        </p:txBody>
      </p:sp>
      <p:pic>
        <p:nvPicPr>
          <p:cNvPr id="11" name="Picture 10" descr="A green tree with blue legs&#10;&#10;Description automatically generated">
            <a:extLst>
              <a:ext uri="{FF2B5EF4-FFF2-40B4-BE49-F238E27FC236}">
                <a16:creationId xmlns:a16="http://schemas.microsoft.com/office/drawing/2014/main" id="{A3165C3F-8A5A-28A0-2B14-08006F7A0A83}"/>
              </a:ext>
            </a:extLst>
          </p:cNvPr>
          <p:cNvPicPr>
            <a:picLocks noChangeAspect="1"/>
          </p:cNvPicPr>
          <p:nvPr/>
        </p:nvPicPr>
        <p:blipFill>
          <a:blip r:embed="rId2"/>
          <a:stretch>
            <a:fillRect/>
          </a:stretch>
        </p:blipFill>
        <p:spPr>
          <a:xfrm>
            <a:off x="10979294" y="5491565"/>
            <a:ext cx="1056394" cy="1195954"/>
          </a:xfrm>
          <a:prstGeom prst="rect">
            <a:avLst/>
          </a:prstGeom>
        </p:spPr>
      </p:pic>
      <p:pic>
        <p:nvPicPr>
          <p:cNvPr id="3" name="Picture 2" descr="A person smiling for a selfie&#10;&#10;Description automatically generated">
            <a:extLst>
              <a:ext uri="{FF2B5EF4-FFF2-40B4-BE49-F238E27FC236}">
                <a16:creationId xmlns:a16="http://schemas.microsoft.com/office/drawing/2014/main" id="{882820C4-C0B5-C97A-852E-A542FB5ED178}"/>
              </a:ext>
            </a:extLst>
          </p:cNvPr>
          <p:cNvPicPr>
            <a:picLocks noChangeAspect="1"/>
          </p:cNvPicPr>
          <p:nvPr/>
        </p:nvPicPr>
        <p:blipFill>
          <a:blip r:embed="rId3"/>
          <a:srcRect l="9029" t="14818" r="90" b="12455"/>
          <a:stretch/>
        </p:blipFill>
        <p:spPr>
          <a:xfrm>
            <a:off x="6363647" y="1745412"/>
            <a:ext cx="1390884" cy="1612358"/>
          </a:xfrm>
          <a:prstGeom prst="rect">
            <a:avLst/>
          </a:prstGeom>
        </p:spPr>
      </p:pic>
      <p:pic>
        <p:nvPicPr>
          <p:cNvPr id="10" name="Picture 9" descr="A person smiling at camera&#10;&#10;Description automatically generated">
            <a:extLst>
              <a:ext uri="{FF2B5EF4-FFF2-40B4-BE49-F238E27FC236}">
                <a16:creationId xmlns:a16="http://schemas.microsoft.com/office/drawing/2014/main" id="{0C38F5E9-5104-9219-3D52-DE725B8FB219}"/>
              </a:ext>
            </a:extLst>
          </p:cNvPr>
          <p:cNvPicPr>
            <a:picLocks noChangeAspect="1"/>
          </p:cNvPicPr>
          <p:nvPr/>
        </p:nvPicPr>
        <p:blipFill>
          <a:blip r:embed="rId4"/>
          <a:srcRect l="25565" t="27826" r="11249" b="15017"/>
          <a:stretch/>
        </p:blipFill>
        <p:spPr>
          <a:xfrm>
            <a:off x="6696172" y="4220053"/>
            <a:ext cx="1395804" cy="1719105"/>
          </a:xfrm>
          <a:prstGeom prst="rect">
            <a:avLst/>
          </a:prstGeom>
        </p:spPr>
      </p:pic>
      <p:pic>
        <p:nvPicPr>
          <p:cNvPr id="12" name="Picture 11" descr="May be an image of 2 people">
            <a:extLst>
              <a:ext uri="{FF2B5EF4-FFF2-40B4-BE49-F238E27FC236}">
                <a16:creationId xmlns:a16="http://schemas.microsoft.com/office/drawing/2014/main" id="{25E6143C-6EF7-7292-7274-CA14EE4CCC9A}"/>
              </a:ext>
            </a:extLst>
          </p:cNvPr>
          <p:cNvPicPr>
            <a:picLocks noChangeAspect="1"/>
          </p:cNvPicPr>
          <p:nvPr/>
        </p:nvPicPr>
        <p:blipFill>
          <a:blip r:embed="rId5"/>
          <a:srcRect l="42500" t="26576" r="43553" b="55224"/>
          <a:stretch/>
        </p:blipFill>
        <p:spPr>
          <a:xfrm>
            <a:off x="8594617" y="1742692"/>
            <a:ext cx="1524376" cy="1627633"/>
          </a:xfrm>
          <a:prstGeom prst="rect">
            <a:avLst/>
          </a:prstGeom>
        </p:spPr>
      </p:pic>
      <p:pic>
        <p:nvPicPr>
          <p:cNvPr id="13" name="Picture 12" descr="No photo description available.">
            <a:extLst>
              <a:ext uri="{FF2B5EF4-FFF2-40B4-BE49-F238E27FC236}">
                <a16:creationId xmlns:a16="http://schemas.microsoft.com/office/drawing/2014/main" id="{72E89FD5-DEEE-AEBA-B3DA-398CC7BAF7B8}"/>
              </a:ext>
            </a:extLst>
          </p:cNvPr>
          <p:cNvPicPr>
            <a:picLocks noChangeAspect="1"/>
          </p:cNvPicPr>
          <p:nvPr/>
        </p:nvPicPr>
        <p:blipFill>
          <a:blip r:embed="rId6"/>
          <a:srcRect l="56536" t="13356" r="12916" b="38627"/>
          <a:stretch/>
        </p:blipFill>
        <p:spPr>
          <a:xfrm>
            <a:off x="4063782" y="1743674"/>
            <a:ext cx="1343102" cy="1623034"/>
          </a:xfrm>
          <a:prstGeom prst="rect">
            <a:avLst/>
          </a:prstGeom>
        </p:spPr>
      </p:pic>
      <p:pic>
        <p:nvPicPr>
          <p:cNvPr id="14" name="Picture 13" descr="No photo description available.">
            <a:extLst>
              <a:ext uri="{FF2B5EF4-FFF2-40B4-BE49-F238E27FC236}">
                <a16:creationId xmlns:a16="http://schemas.microsoft.com/office/drawing/2014/main" id="{CAC691C2-628A-23C8-7248-EE7188B0F332}"/>
              </a:ext>
            </a:extLst>
          </p:cNvPr>
          <p:cNvPicPr>
            <a:picLocks noChangeAspect="1"/>
          </p:cNvPicPr>
          <p:nvPr/>
        </p:nvPicPr>
        <p:blipFill>
          <a:blip r:embed="rId7"/>
          <a:srcRect l="6773" t="18536" r="54120" b="45815"/>
          <a:stretch/>
        </p:blipFill>
        <p:spPr>
          <a:xfrm>
            <a:off x="1791743" y="1773948"/>
            <a:ext cx="1410175" cy="1611943"/>
          </a:xfrm>
          <a:prstGeom prst="rect">
            <a:avLst/>
          </a:prstGeom>
        </p:spPr>
      </p:pic>
      <p:pic>
        <p:nvPicPr>
          <p:cNvPr id="15" name="Picture 14" descr="A person eating soup at a table&#10;&#10;Description automatically generated">
            <a:extLst>
              <a:ext uri="{FF2B5EF4-FFF2-40B4-BE49-F238E27FC236}">
                <a16:creationId xmlns:a16="http://schemas.microsoft.com/office/drawing/2014/main" id="{E81388FF-4D80-CCE6-F487-536BD4994177}"/>
              </a:ext>
            </a:extLst>
          </p:cNvPr>
          <p:cNvPicPr>
            <a:picLocks noChangeAspect="1"/>
          </p:cNvPicPr>
          <p:nvPr/>
        </p:nvPicPr>
        <p:blipFill>
          <a:blip r:embed="rId8"/>
          <a:srcRect l="44868" t="22274" r="22581" b="30778"/>
          <a:stretch/>
        </p:blipFill>
        <p:spPr>
          <a:xfrm>
            <a:off x="3586369" y="4214060"/>
            <a:ext cx="1382137" cy="1716122"/>
          </a:xfrm>
          <a:prstGeom prst="rect">
            <a:avLst/>
          </a:prstGeom>
        </p:spPr>
      </p:pic>
    </p:spTree>
    <p:extLst>
      <p:ext uri="{BB962C8B-B14F-4D97-AF65-F5344CB8AC3E}">
        <p14:creationId xmlns:p14="http://schemas.microsoft.com/office/powerpoint/2010/main" val="2879441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8E3444-D956-8B30-89B7-003EDBCE567D}"/>
              </a:ext>
            </a:extLst>
          </p:cNvPr>
          <p:cNvSpPr>
            <a:spLocks noGrp="1"/>
          </p:cNvSpPr>
          <p:nvPr>
            <p:ph type="title"/>
          </p:nvPr>
        </p:nvSpPr>
        <p:spPr>
          <a:xfrm>
            <a:off x="838200" y="365125"/>
            <a:ext cx="10515600" cy="1325563"/>
          </a:xfrm>
        </p:spPr>
        <p:txBody>
          <a:bodyPr>
            <a:normAutofit/>
          </a:bodyPr>
          <a:lstStyle/>
          <a:p>
            <a:r>
              <a:rPr lang="en-US" sz="5400"/>
              <a:t>Restoration Forth </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6B7A6A1-BD22-DD18-2A11-0C6D0EDF5C16}"/>
              </a:ext>
            </a:extLst>
          </p:cNvPr>
          <p:cNvSpPr>
            <a:spLocks noGrp="1"/>
          </p:cNvSpPr>
          <p:nvPr>
            <p:ph idx="1"/>
          </p:nvPr>
        </p:nvSpPr>
        <p:spPr>
          <a:xfrm>
            <a:off x="838200" y="1929384"/>
            <a:ext cx="10515600" cy="4251960"/>
          </a:xfrm>
        </p:spPr>
        <p:txBody>
          <a:bodyPr vert="horz" lIns="91440" tIns="45720" rIns="91440" bIns="45720" rtlCol="0" anchor="t">
            <a:normAutofit/>
          </a:bodyPr>
          <a:lstStyle/>
          <a:p>
            <a:r>
              <a:rPr lang="en-US" sz="1800" dirty="0">
                <a:latin typeface="Aptos Display"/>
              </a:rPr>
              <a:t>The Ecology Centre is a key delivery partner in Restoration Forth. </a:t>
            </a:r>
          </a:p>
          <a:p>
            <a:r>
              <a:rPr lang="en-US" sz="1800" dirty="0">
                <a:latin typeface="Aptos Display"/>
              </a:rPr>
              <a:t>Restoration Forth is a 3-year restoration project that aims to restore both seagrass and the European flat oyster across the Firth of Forth. </a:t>
            </a:r>
          </a:p>
          <a:p>
            <a:r>
              <a:rPr lang="en-US" sz="1800" dirty="0">
                <a:latin typeface="Aptos Display"/>
              </a:rPr>
              <a:t>Through community participation, 30,000 oysters and up to 4 hectares of seagrass meadows will be restored by 2025. </a:t>
            </a:r>
          </a:p>
          <a:p>
            <a:r>
              <a:rPr lang="en-US" sz="1800" dirty="0">
                <a:latin typeface="Aptos Display"/>
              </a:rPr>
              <a:t>Community volunteers have helped monitor and map the existing seagrass meadow on Burntisland Sands along with contributing to the restoration of three seagrass meadows across the Forth. </a:t>
            </a:r>
          </a:p>
          <a:p>
            <a:r>
              <a:rPr lang="en-US" sz="1800" dirty="0">
                <a:latin typeface="Aptos Display"/>
              </a:rPr>
              <a:t>Volunteers have sown seagrass seeds through the restoration technique known as Dispense Injection Seeding (DIS), which uses sealant guns to inject seeds into the seabed at low tide. </a:t>
            </a:r>
          </a:p>
          <a:p>
            <a:r>
              <a:rPr lang="en-US" sz="1800" dirty="0">
                <a:latin typeface="Aptos Display"/>
              </a:rPr>
              <a:t>In addition to seed-based restoration methods, the translocation and transplanting of cores of living plants has also been investigated and trialed in one location. </a:t>
            </a:r>
          </a:p>
          <a:p>
            <a:r>
              <a:rPr lang="en-US" sz="1800" dirty="0">
                <a:latin typeface="Aptos Display"/>
              </a:rPr>
              <a:t>Cores containing seagrass are removed from healthy donor meadows and planted in </a:t>
            </a:r>
            <a:r>
              <a:rPr lang="en-US" sz="1800" err="1">
                <a:latin typeface="Aptos Display"/>
              </a:rPr>
              <a:t>uncolonised</a:t>
            </a:r>
            <a:r>
              <a:rPr lang="en-US" sz="1800" dirty="0">
                <a:latin typeface="Aptos Display"/>
              </a:rPr>
              <a:t> areas.</a:t>
            </a:r>
            <a:r>
              <a:rPr lang="en-US" sz="1700" dirty="0"/>
              <a:t> </a:t>
            </a:r>
          </a:p>
          <a:p>
            <a:endParaRPr lang="en-US" sz="1700"/>
          </a:p>
          <a:p>
            <a:endParaRPr lang="en-US" sz="1700"/>
          </a:p>
          <a:p>
            <a:endParaRPr lang="en-US" sz="1700"/>
          </a:p>
        </p:txBody>
      </p:sp>
      <p:pic>
        <p:nvPicPr>
          <p:cNvPr id="5" name="Picture 4" descr="A green tree with blue legs&#10;&#10;Description automatically generated">
            <a:extLst>
              <a:ext uri="{FF2B5EF4-FFF2-40B4-BE49-F238E27FC236}">
                <a16:creationId xmlns:a16="http://schemas.microsoft.com/office/drawing/2014/main" id="{B87F7EB1-39C9-5FC7-D77E-F3CA6A81211F}"/>
              </a:ext>
            </a:extLst>
          </p:cNvPr>
          <p:cNvPicPr>
            <a:picLocks noChangeAspect="1"/>
          </p:cNvPicPr>
          <p:nvPr/>
        </p:nvPicPr>
        <p:blipFill>
          <a:blip r:embed="rId2"/>
          <a:stretch>
            <a:fillRect/>
          </a:stretch>
        </p:blipFill>
        <p:spPr>
          <a:xfrm>
            <a:off x="10979294" y="5491565"/>
            <a:ext cx="1056394" cy="1195954"/>
          </a:xfrm>
          <a:prstGeom prst="rect">
            <a:avLst/>
          </a:prstGeom>
        </p:spPr>
      </p:pic>
    </p:spTree>
    <p:extLst>
      <p:ext uri="{BB962C8B-B14F-4D97-AF65-F5344CB8AC3E}">
        <p14:creationId xmlns:p14="http://schemas.microsoft.com/office/powerpoint/2010/main" val="2975470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61BFF3D-12BC-4A58-8089-C38D71CDD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logo with text overlay&#10;&#10;Description automatically generated">
            <a:extLst>
              <a:ext uri="{FF2B5EF4-FFF2-40B4-BE49-F238E27FC236}">
                <a16:creationId xmlns:a16="http://schemas.microsoft.com/office/drawing/2014/main" id="{A9AA3632-390D-890B-A709-AC3E141F3CDB}"/>
              </a:ext>
            </a:extLst>
          </p:cNvPr>
          <p:cNvPicPr>
            <a:picLocks noChangeAspect="1"/>
          </p:cNvPicPr>
          <p:nvPr/>
        </p:nvPicPr>
        <p:blipFill>
          <a:blip r:embed="rId2"/>
          <a:srcRect t="24784"/>
          <a:stretch/>
        </p:blipFill>
        <p:spPr>
          <a:xfrm>
            <a:off x="919985" y="460621"/>
            <a:ext cx="7075520" cy="2886968"/>
          </a:xfrm>
          <a:prstGeom prst="rect">
            <a:avLst/>
          </a:prstGeom>
        </p:spPr>
      </p:pic>
      <p:pic>
        <p:nvPicPr>
          <p:cNvPr id="7" name="Picture 6" descr="A close up of a plant in the sand&#10;&#10;Description automatically generated">
            <a:extLst>
              <a:ext uri="{FF2B5EF4-FFF2-40B4-BE49-F238E27FC236}">
                <a16:creationId xmlns:a16="http://schemas.microsoft.com/office/drawing/2014/main" id="{C4A9455C-8EC7-C510-2AAF-9770F4B161D0}"/>
              </a:ext>
            </a:extLst>
          </p:cNvPr>
          <p:cNvPicPr>
            <a:picLocks noChangeAspect="1"/>
          </p:cNvPicPr>
          <p:nvPr/>
        </p:nvPicPr>
        <p:blipFill>
          <a:blip r:embed="rId3"/>
          <a:srcRect t="16209" r="-3" b="13949"/>
          <a:stretch/>
        </p:blipFill>
        <p:spPr>
          <a:xfrm>
            <a:off x="8188764" y="170390"/>
            <a:ext cx="3806506" cy="1495391"/>
          </a:xfrm>
          <a:prstGeom prst="rect">
            <a:avLst/>
          </a:prstGeom>
        </p:spPr>
      </p:pic>
      <p:pic>
        <p:nvPicPr>
          <p:cNvPr id="11" name="Picture 10">
            <a:extLst>
              <a:ext uri="{FF2B5EF4-FFF2-40B4-BE49-F238E27FC236}">
                <a16:creationId xmlns:a16="http://schemas.microsoft.com/office/drawing/2014/main" id="{D8C0E9B4-713D-FD7A-DCD9-FE384FD1E648}"/>
              </a:ext>
            </a:extLst>
          </p:cNvPr>
          <p:cNvPicPr>
            <a:picLocks noChangeAspect="1"/>
          </p:cNvPicPr>
          <p:nvPr/>
        </p:nvPicPr>
        <p:blipFill>
          <a:blip r:embed="rId4"/>
          <a:srcRect t="36250" r="-3" b="11258"/>
          <a:stretch/>
        </p:blipFill>
        <p:spPr>
          <a:xfrm>
            <a:off x="8188764" y="1843287"/>
            <a:ext cx="3806506" cy="1498528"/>
          </a:xfrm>
          <a:prstGeom prst="rect">
            <a:avLst/>
          </a:prstGeom>
        </p:spPr>
      </p:pic>
      <p:pic>
        <p:nvPicPr>
          <p:cNvPr id="4" name="Content Placeholder 3" descr="A couple of people in the water&#10;&#10;Description automatically generated">
            <a:extLst>
              <a:ext uri="{FF2B5EF4-FFF2-40B4-BE49-F238E27FC236}">
                <a16:creationId xmlns:a16="http://schemas.microsoft.com/office/drawing/2014/main" id="{72473B85-FE58-9278-B973-46D02F439EEC}"/>
              </a:ext>
            </a:extLst>
          </p:cNvPr>
          <p:cNvPicPr>
            <a:picLocks noGrp="1" noChangeAspect="1"/>
          </p:cNvPicPr>
          <p:nvPr>
            <p:ph idx="1"/>
          </p:nvPr>
        </p:nvPicPr>
        <p:blipFill>
          <a:blip r:embed="rId5"/>
          <a:srcRect t="20764" b="18334"/>
          <a:stretch/>
        </p:blipFill>
        <p:spPr>
          <a:xfrm>
            <a:off x="191088" y="3515898"/>
            <a:ext cx="7798774" cy="3170383"/>
          </a:xfrm>
          <a:prstGeom prst="rect">
            <a:avLst/>
          </a:prstGeom>
        </p:spPr>
      </p:pic>
      <p:pic>
        <p:nvPicPr>
          <p:cNvPr id="5" name="Picture 4" descr="A person and person in winter clothes looking at a map&#10;&#10;Description automatically generated">
            <a:extLst>
              <a:ext uri="{FF2B5EF4-FFF2-40B4-BE49-F238E27FC236}">
                <a16:creationId xmlns:a16="http://schemas.microsoft.com/office/drawing/2014/main" id="{3633AA1C-0854-5689-9584-25918FEA31BA}"/>
              </a:ext>
            </a:extLst>
          </p:cNvPr>
          <p:cNvPicPr>
            <a:picLocks noChangeAspect="1"/>
          </p:cNvPicPr>
          <p:nvPr/>
        </p:nvPicPr>
        <p:blipFill>
          <a:blip r:embed="rId6"/>
          <a:srcRect t="27837" r="3" b="45839"/>
          <a:stretch/>
        </p:blipFill>
        <p:spPr>
          <a:xfrm>
            <a:off x="8188764" y="3513530"/>
            <a:ext cx="3806506" cy="1501178"/>
          </a:xfrm>
          <a:prstGeom prst="rect">
            <a:avLst/>
          </a:prstGeom>
        </p:spPr>
      </p:pic>
      <p:pic>
        <p:nvPicPr>
          <p:cNvPr id="6" name="Picture 5" descr="A group of brown containers with black liquid in them&#10;&#10;Description automatically generated">
            <a:extLst>
              <a:ext uri="{FF2B5EF4-FFF2-40B4-BE49-F238E27FC236}">
                <a16:creationId xmlns:a16="http://schemas.microsoft.com/office/drawing/2014/main" id="{DD0ABF97-5A16-4B77-2303-00DE7AB91C61}"/>
              </a:ext>
            </a:extLst>
          </p:cNvPr>
          <p:cNvPicPr>
            <a:picLocks noChangeAspect="1"/>
          </p:cNvPicPr>
          <p:nvPr/>
        </p:nvPicPr>
        <p:blipFill>
          <a:blip r:embed="rId7"/>
          <a:srcRect t="14438" r="-3" b="15535"/>
          <a:stretch/>
        </p:blipFill>
        <p:spPr>
          <a:xfrm>
            <a:off x="8188764" y="5186938"/>
            <a:ext cx="3806506" cy="1499343"/>
          </a:xfrm>
          <a:prstGeom prst="rect">
            <a:avLst/>
          </a:prstGeom>
        </p:spPr>
      </p:pic>
      <p:pic>
        <p:nvPicPr>
          <p:cNvPr id="3" name="Picture 2" descr="A green tree with blue legs&#10;&#10;Description automatically generated">
            <a:extLst>
              <a:ext uri="{FF2B5EF4-FFF2-40B4-BE49-F238E27FC236}">
                <a16:creationId xmlns:a16="http://schemas.microsoft.com/office/drawing/2014/main" id="{8D7C6C31-BED3-B854-AA2E-42A73C518F74}"/>
              </a:ext>
            </a:extLst>
          </p:cNvPr>
          <p:cNvPicPr>
            <a:picLocks noChangeAspect="1"/>
          </p:cNvPicPr>
          <p:nvPr/>
        </p:nvPicPr>
        <p:blipFill>
          <a:blip r:embed="rId8"/>
          <a:stretch>
            <a:fillRect/>
          </a:stretch>
        </p:blipFill>
        <p:spPr>
          <a:xfrm>
            <a:off x="130481" y="170480"/>
            <a:ext cx="1056394" cy="1195954"/>
          </a:xfrm>
          <a:prstGeom prst="rect">
            <a:avLst/>
          </a:prstGeom>
        </p:spPr>
      </p:pic>
    </p:spTree>
    <p:extLst>
      <p:ext uri="{BB962C8B-B14F-4D97-AF65-F5344CB8AC3E}">
        <p14:creationId xmlns:p14="http://schemas.microsoft.com/office/powerpoint/2010/main" val="3809757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8E3444-D956-8B30-89B7-003EDBCE567D}"/>
              </a:ext>
            </a:extLst>
          </p:cNvPr>
          <p:cNvSpPr>
            <a:spLocks noGrp="1"/>
          </p:cNvSpPr>
          <p:nvPr>
            <p:ph type="title"/>
          </p:nvPr>
        </p:nvSpPr>
        <p:spPr>
          <a:xfrm>
            <a:off x="838200" y="365125"/>
            <a:ext cx="10515600" cy="1325563"/>
          </a:xfrm>
        </p:spPr>
        <p:txBody>
          <a:bodyPr>
            <a:normAutofit/>
          </a:bodyPr>
          <a:lstStyle/>
          <a:p>
            <a:r>
              <a:rPr lang="en-US" sz="5400"/>
              <a:t>The Nest Cafe</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6B7A6A1-BD22-DD18-2A11-0C6D0EDF5C16}"/>
              </a:ext>
            </a:extLst>
          </p:cNvPr>
          <p:cNvSpPr>
            <a:spLocks noGrp="1"/>
          </p:cNvSpPr>
          <p:nvPr>
            <p:ph idx="1"/>
          </p:nvPr>
        </p:nvSpPr>
        <p:spPr>
          <a:xfrm>
            <a:off x="838200" y="1929384"/>
            <a:ext cx="10515600" cy="4251960"/>
          </a:xfrm>
        </p:spPr>
        <p:txBody>
          <a:bodyPr vert="horz" lIns="91440" tIns="45720" rIns="91440" bIns="45720" rtlCol="0" anchor="t">
            <a:normAutofit/>
          </a:bodyPr>
          <a:lstStyle/>
          <a:p>
            <a:pPr>
              <a:buFont typeface="Calibri" panose="020B0604020202020204" pitchFamily="34" charset="0"/>
              <a:buChar char="-"/>
            </a:pPr>
            <a:r>
              <a:rPr lang="en-US" sz="2200" dirty="0">
                <a:latin typeface="Aptos Display"/>
              </a:rPr>
              <a:t>Local dog friendly Café set upon Loch Kinghorn and surround by beautiful scenery/walking routes</a:t>
            </a:r>
            <a:endParaRPr lang="en-US"/>
          </a:p>
          <a:p>
            <a:pPr>
              <a:buFont typeface="Calibri" panose="020B0604020202020204" pitchFamily="34" charset="0"/>
              <a:buChar char="-"/>
            </a:pPr>
            <a:r>
              <a:rPr lang="en-US" sz="2200" dirty="0">
                <a:latin typeface="Aptos Display"/>
              </a:rPr>
              <a:t>Caters our volunteer lunches and warm spaces initiative </a:t>
            </a:r>
          </a:p>
          <a:p>
            <a:pPr>
              <a:buFont typeface="Calibri" panose="020B0604020202020204" pitchFamily="34" charset="0"/>
              <a:buChar char="-"/>
            </a:pPr>
            <a:r>
              <a:rPr lang="en-US" sz="2200" dirty="0">
                <a:latin typeface="Aptos Display"/>
              </a:rPr>
              <a:t>Used to provide catering for all hosted events, for external and internal The Ecology Centre events.</a:t>
            </a:r>
          </a:p>
          <a:p>
            <a:pPr>
              <a:buFont typeface="Calibri" panose="020B0604020202020204" pitchFamily="34" charset="0"/>
              <a:buChar char="-"/>
            </a:pPr>
            <a:r>
              <a:rPr lang="en-US" sz="2200" dirty="0">
                <a:latin typeface="Aptos Display"/>
              </a:rPr>
              <a:t>Food served using produce from our community garden, local businesses and FairShare </a:t>
            </a:r>
          </a:p>
          <a:p>
            <a:pPr>
              <a:buFont typeface="Calibri" panose="020B0604020202020204" pitchFamily="34" charset="0"/>
              <a:buChar char="-"/>
            </a:pPr>
            <a:r>
              <a:rPr lang="en-US" sz="2200" dirty="0">
                <a:latin typeface="Aptos Display"/>
              </a:rPr>
              <a:t>Employes local young people and, also offers volunteering opportunities to give work experience to help lead to future employment </a:t>
            </a:r>
          </a:p>
          <a:p>
            <a:pPr>
              <a:buFont typeface="Calibri" panose="020B0604020202020204" pitchFamily="34" charset="0"/>
              <a:buChar char="-"/>
            </a:pPr>
            <a:r>
              <a:rPr lang="en-US" sz="2200" dirty="0">
                <a:latin typeface="Aptos Display"/>
              </a:rPr>
              <a:t>As a registered REHIS hygiene training </a:t>
            </a:r>
            <a:r>
              <a:rPr lang="en-US" sz="2200" dirty="0" err="1">
                <a:latin typeface="Aptos Display"/>
              </a:rPr>
              <a:t>centre</a:t>
            </a:r>
            <a:r>
              <a:rPr lang="en-US" sz="2200" dirty="0">
                <a:latin typeface="Aptos Display"/>
              </a:rPr>
              <a:t>, provides elementary hygiene training to volunteers and external </a:t>
            </a:r>
            <a:r>
              <a:rPr lang="en-US" sz="2200" dirty="0" err="1">
                <a:latin typeface="Aptos Display"/>
              </a:rPr>
              <a:t>organisations</a:t>
            </a:r>
            <a:r>
              <a:rPr lang="en-US" sz="2200" dirty="0">
                <a:latin typeface="Aptos Display"/>
              </a:rPr>
              <a:t>.</a:t>
            </a:r>
          </a:p>
          <a:p>
            <a:pPr>
              <a:buFont typeface="Calibri" panose="020B0604020202020204" pitchFamily="34" charset="0"/>
              <a:buChar char="-"/>
            </a:pPr>
            <a:endParaRPr lang="en-US" sz="2200"/>
          </a:p>
          <a:p>
            <a:pPr>
              <a:buFont typeface="Calibri" panose="020B0604020202020204" pitchFamily="34" charset="0"/>
              <a:buChar char="-"/>
            </a:pPr>
            <a:endParaRPr lang="en-US" sz="2200"/>
          </a:p>
          <a:p>
            <a:pPr>
              <a:buFont typeface="Calibri" panose="020B0604020202020204" pitchFamily="34" charset="0"/>
              <a:buChar char="-"/>
            </a:pPr>
            <a:endParaRPr lang="en-US" sz="2200"/>
          </a:p>
        </p:txBody>
      </p:sp>
      <p:pic>
        <p:nvPicPr>
          <p:cNvPr id="5" name="Picture 4" descr="A green tree with blue legs&#10;&#10;Description automatically generated">
            <a:extLst>
              <a:ext uri="{FF2B5EF4-FFF2-40B4-BE49-F238E27FC236}">
                <a16:creationId xmlns:a16="http://schemas.microsoft.com/office/drawing/2014/main" id="{B87F7EB1-39C9-5FC7-D77E-F3CA6A81211F}"/>
              </a:ext>
            </a:extLst>
          </p:cNvPr>
          <p:cNvPicPr>
            <a:picLocks noChangeAspect="1"/>
          </p:cNvPicPr>
          <p:nvPr/>
        </p:nvPicPr>
        <p:blipFill>
          <a:blip r:embed="rId2"/>
          <a:stretch>
            <a:fillRect/>
          </a:stretch>
        </p:blipFill>
        <p:spPr>
          <a:xfrm>
            <a:off x="10979294" y="5491565"/>
            <a:ext cx="1056394" cy="1195954"/>
          </a:xfrm>
          <a:prstGeom prst="rect">
            <a:avLst/>
          </a:prstGeom>
        </p:spPr>
      </p:pic>
    </p:spTree>
    <p:extLst>
      <p:ext uri="{BB962C8B-B14F-4D97-AF65-F5344CB8AC3E}">
        <p14:creationId xmlns:p14="http://schemas.microsoft.com/office/powerpoint/2010/main" val="2849149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462C3FA-EE10-4283-83A9-F407C925C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971119-EAD6-CB61-482D-EF363FFD8A24}"/>
              </a:ext>
            </a:extLst>
          </p:cNvPr>
          <p:cNvSpPr>
            <a:spLocks noGrp="1"/>
          </p:cNvSpPr>
          <p:nvPr>
            <p:ph type="title"/>
          </p:nvPr>
        </p:nvSpPr>
        <p:spPr>
          <a:xfrm>
            <a:off x="640080" y="4471416"/>
            <a:ext cx="10908792" cy="1069848"/>
          </a:xfrm>
        </p:spPr>
        <p:txBody>
          <a:bodyPr vert="horz" lIns="91440" tIns="45720" rIns="91440" bIns="45720" rtlCol="0" anchor="ctr">
            <a:normAutofit/>
          </a:bodyPr>
          <a:lstStyle/>
          <a:p>
            <a:pPr algn="ctr"/>
            <a:r>
              <a:rPr lang="en-US" sz="5400"/>
              <a:t>The Nest Cafe</a:t>
            </a:r>
          </a:p>
        </p:txBody>
      </p:sp>
      <p:pic>
        <p:nvPicPr>
          <p:cNvPr id="7" name="Picture 6" descr="A plate of food on a table&#10;&#10;Description automatically generated">
            <a:extLst>
              <a:ext uri="{FF2B5EF4-FFF2-40B4-BE49-F238E27FC236}">
                <a16:creationId xmlns:a16="http://schemas.microsoft.com/office/drawing/2014/main" id="{05039453-BDA7-A2F6-BE36-F8C8E1A37388}"/>
              </a:ext>
            </a:extLst>
          </p:cNvPr>
          <p:cNvPicPr>
            <a:picLocks noChangeAspect="1"/>
          </p:cNvPicPr>
          <p:nvPr/>
        </p:nvPicPr>
        <p:blipFill>
          <a:blip r:embed="rId2"/>
          <a:srcRect l="26446" r="16724" b="3"/>
          <a:stretch/>
        </p:blipFill>
        <p:spPr>
          <a:xfrm>
            <a:off x="198134" y="323456"/>
            <a:ext cx="2832070" cy="3737442"/>
          </a:xfrm>
          <a:prstGeom prst="rect">
            <a:avLst/>
          </a:prstGeom>
        </p:spPr>
      </p:pic>
      <p:pic>
        <p:nvPicPr>
          <p:cNvPr id="4" name="Content Placeholder 3" descr="A group of chairs and tables by a body of water&#10;&#10;Description automatically generated">
            <a:extLst>
              <a:ext uri="{FF2B5EF4-FFF2-40B4-BE49-F238E27FC236}">
                <a16:creationId xmlns:a16="http://schemas.microsoft.com/office/drawing/2014/main" id="{FCBA8D08-4A20-7905-8506-3DF499924FB5}"/>
              </a:ext>
            </a:extLst>
          </p:cNvPr>
          <p:cNvPicPr>
            <a:picLocks noGrp="1" noChangeAspect="1"/>
          </p:cNvPicPr>
          <p:nvPr>
            <p:ph idx="1"/>
          </p:nvPr>
        </p:nvPicPr>
        <p:blipFill>
          <a:blip r:embed="rId3"/>
          <a:srcRect t="1024" r="-2" b="-2"/>
          <a:stretch/>
        </p:blipFill>
        <p:spPr>
          <a:xfrm>
            <a:off x="3178939" y="323464"/>
            <a:ext cx="2832069" cy="3737425"/>
          </a:xfrm>
          <a:prstGeom prst="rect">
            <a:avLst/>
          </a:prstGeom>
        </p:spPr>
      </p:pic>
      <p:pic>
        <p:nvPicPr>
          <p:cNvPr id="6" name="Picture 5" descr="A black chalkboard with white writing&#10;&#10;Description automatically generated">
            <a:extLst>
              <a:ext uri="{FF2B5EF4-FFF2-40B4-BE49-F238E27FC236}">
                <a16:creationId xmlns:a16="http://schemas.microsoft.com/office/drawing/2014/main" id="{ED933667-46E0-0976-D9E3-81403487557A}"/>
              </a:ext>
            </a:extLst>
          </p:cNvPr>
          <p:cNvPicPr>
            <a:picLocks noChangeAspect="1"/>
          </p:cNvPicPr>
          <p:nvPr/>
        </p:nvPicPr>
        <p:blipFill>
          <a:blip r:embed="rId4"/>
          <a:srcRect l="5280" r="3" b="3"/>
          <a:stretch/>
        </p:blipFill>
        <p:spPr>
          <a:xfrm>
            <a:off x="6180993" y="323463"/>
            <a:ext cx="2832069" cy="3737427"/>
          </a:xfrm>
          <a:prstGeom prst="rect">
            <a:avLst/>
          </a:prstGeom>
        </p:spPr>
      </p:pic>
      <p:pic>
        <p:nvPicPr>
          <p:cNvPr id="5" name="Picture 4" descr="A person and person sitting at a table with a dog&#10;&#10;Description automatically generated">
            <a:extLst>
              <a:ext uri="{FF2B5EF4-FFF2-40B4-BE49-F238E27FC236}">
                <a16:creationId xmlns:a16="http://schemas.microsoft.com/office/drawing/2014/main" id="{CEF29B07-0030-95FC-7C8B-0161D96B12F3}"/>
              </a:ext>
            </a:extLst>
          </p:cNvPr>
          <p:cNvPicPr>
            <a:picLocks noChangeAspect="1"/>
          </p:cNvPicPr>
          <p:nvPr/>
        </p:nvPicPr>
        <p:blipFill>
          <a:blip r:embed="rId5"/>
          <a:srcRect r="-2" b="1021"/>
          <a:stretch/>
        </p:blipFill>
        <p:spPr>
          <a:xfrm>
            <a:off x="9161797" y="323445"/>
            <a:ext cx="2832069" cy="3737462"/>
          </a:xfrm>
          <a:prstGeom prst="rect">
            <a:avLst/>
          </a:prstGeom>
        </p:spPr>
      </p:pic>
      <p:sp>
        <p:nvSpPr>
          <p:cNvPr id="19" name="sketch line">
            <a:extLst>
              <a:ext uri="{FF2B5EF4-FFF2-40B4-BE49-F238E27FC236}">
                <a16:creationId xmlns:a16="http://schemas.microsoft.com/office/drawing/2014/main" id="{419C4429-E272-408D-979C-9E5F7C0D3F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10000" y="5575131"/>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een tree with blue legs&#10;&#10;Description automatically generated">
            <a:extLst>
              <a:ext uri="{FF2B5EF4-FFF2-40B4-BE49-F238E27FC236}">
                <a16:creationId xmlns:a16="http://schemas.microsoft.com/office/drawing/2014/main" id="{A8588CF8-FC05-616B-F69F-373EFD64EBB8}"/>
              </a:ext>
            </a:extLst>
          </p:cNvPr>
          <p:cNvPicPr>
            <a:picLocks noChangeAspect="1"/>
          </p:cNvPicPr>
          <p:nvPr/>
        </p:nvPicPr>
        <p:blipFill>
          <a:blip r:embed="rId6"/>
          <a:stretch>
            <a:fillRect/>
          </a:stretch>
        </p:blipFill>
        <p:spPr>
          <a:xfrm>
            <a:off x="10979294" y="5491565"/>
            <a:ext cx="1056394" cy="1195954"/>
          </a:xfrm>
          <a:prstGeom prst="rect">
            <a:avLst/>
          </a:prstGeom>
        </p:spPr>
      </p:pic>
    </p:spTree>
    <p:extLst>
      <p:ext uri="{BB962C8B-B14F-4D97-AF65-F5344CB8AC3E}">
        <p14:creationId xmlns:p14="http://schemas.microsoft.com/office/powerpoint/2010/main" val="141101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CE2782-6AF0-630C-DA65-97ABBB5356C1}"/>
              </a:ext>
            </a:extLst>
          </p:cNvPr>
          <p:cNvSpPr>
            <a:spLocks noGrp="1"/>
          </p:cNvSpPr>
          <p:nvPr>
            <p:ph type="title"/>
          </p:nvPr>
        </p:nvSpPr>
        <p:spPr>
          <a:xfrm>
            <a:off x="640080" y="325369"/>
            <a:ext cx="4368602" cy="1956841"/>
          </a:xfrm>
        </p:spPr>
        <p:txBody>
          <a:bodyPr anchor="b">
            <a:normAutofit/>
          </a:bodyPr>
          <a:lstStyle/>
          <a:p>
            <a:r>
              <a:rPr lang="en-US" sz="5400"/>
              <a:t>Site Management</a:t>
            </a:r>
          </a:p>
        </p:txBody>
      </p:sp>
      <p:sp>
        <p:nvSpPr>
          <p:cNvPr id="3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garden with trees and a body of water&#10;&#10;Description automatically generated">
            <a:extLst>
              <a:ext uri="{FF2B5EF4-FFF2-40B4-BE49-F238E27FC236}">
                <a16:creationId xmlns:a16="http://schemas.microsoft.com/office/drawing/2014/main" id="{031B9086-FCEE-DAF3-BBE9-38DA41EF6774}"/>
              </a:ext>
            </a:extLst>
          </p:cNvPr>
          <p:cNvPicPr>
            <a:picLocks noChangeAspect="1"/>
          </p:cNvPicPr>
          <p:nvPr/>
        </p:nvPicPr>
        <p:blipFill>
          <a:blip r:embed="rId2"/>
          <a:srcRect l="20526" r="2305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11" name="Picture 10" descr="A green tree with blue legs&#10;&#10;Description automatically generated">
            <a:extLst>
              <a:ext uri="{FF2B5EF4-FFF2-40B4-BE49-F238E27FC236}">
                <a16:creationId xmlns:a16="http://schemas.microsoft.com/office/drawing/2014/main" id="{20305152-59C3-E2C2-E9E9-689AFB469BD2}"/>
              </a:ext>
            </a:extLst>
          </p:cNvPr>
          <p:cNvPicPr>
            <a:picLocks noChangeAspect="1"/>
          </p:cNvPicPr>
          <p:nvPr/>
        </p:nvPicPr>
        <p:blipFill>
          <a:blip r:embed="rId3"/>
          <a:stretch>
            <a:fillRect/>
          </a:stretch>
        </p:blipFill>
        <p:spPr>
          <a:xfrm>
            <a:off x="104650" y="5439904"/>
            <a:ext cx="1056394" cy="1195954"/>
          </a:xfrm>
          <a:prstGeom prst="rect">
            <a:avLst/>
          </a:prstGeom>
        </p:spPr>
      </p:pic>
    </p:spTree>
    <p:extLst>
      <p:ext uri="{BB962C8B-B14F-4D97-AF65-F5344CB8AC3E}">
        <p14:creationId xmlns:p14="http://schemas.microsoft.com/office/powerpoint/2010/main" val="31087707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C95ABBF01E6D643A4DC856AC59FD39E" ma:contentTypeVersion="18" ma:contentTypeDescription="Create a new document." ma:contentTypeScope="" ma:versionID="cad6752e057c4dcc3621e94e03850f1d">
  <xsd:schema xmlns:xsd="http://www.w3.org/2001/XMLSchema" xmlns:xs="http://www.w3.org/2001/XMLSchema" xmlns:p="http://schemas.microsoft.com/office/2006/metadata/properties" xmlns:ns2="dcbe10f7-6610-4ae0-9c12-58112dff162b" xmlns:ns3="ce6e3b4b-8bf3-4bb0-88e1-f57380e6bca0" targetNamespace="http://schemas.microsoft.com/office/2006/metadata/properties" ma:root="true" ma:fieldsID="1943020e104298a193519505b876093e" ns2:_="" ns3:_="">
    <xsd:import namespace="dcbe10f7-6610-4ae0-9c12-58112dff162b"/>
    <xsd:import namespace="ce6e3b4b-8bf3-4bb0-88e1-f57380e6bca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LengthInSeconds"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be10f7-6610-4ae0-9c12-58112dff16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b4e3014-51ed-4b63-bbcc-d35ec569738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e6e3b4b-8bf3-4bb0-88e1-f57380e6bca0"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c8dd3c8-3567-4eb3-8a4e-1c30d64d5731}" ma:internalName="TaxCatchAll" ma:showField="CatchAllData" ma:web="ce6e3b4b-8bf3-4bb0-88e1-f57380e6bc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C121ACC-0759-430E-A15A-C4C373889EC4}">
  <ds:schemaRefs>
    <ds:schemaRef ds:uri="ce6e3b4b-8bf3-4bb0-88e1-f57380e6bca0"/>
    <ds:schemaRef ds:uri="dcbe10f7-6610-4ae0-9c12-58112dff162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364B064-DC22-4CD2-969A-8D84EC0A183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22</Slides>
  <Notes>0</Notes>
  <HiddenSlides>0</HiddenSlide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The Ecology Centre</vt:lpstr>
      <vt:lpstr>What do we do at The Ecology Centre?</vt:lpstr>
      <vt:lpstr>Our site</vt:lpstr>
      <vt:lpstr>Who forms the Management team of The Ecology Centre?</vt:lpstr>
      <vt:lpstr>Restoration Forth </vt:lpstr>
      <vt:lpstr>PowerPoint Presentation</vt:lpstr>
      <vt:lpstr>The Nest Cafe</vt:lpstr>
      <vt:lpstr>The Nest Cafe</vt:lpstr>
      <vt:lpstr>Site Management</vt:lpstr>
      <vt:lpstr>PowerPoint Presentation</vt:lpstr>
      <vt:lpstr>PowerPoint Presentation</vt:lpstr>
      <vt:lpstr>PowerPoint Presentation</vt:lpstr>
      <vt:lpstr>Outdoor learning</vt:lpstr>
      <vt:lpstr>PowerPoint Presentation</vt:lpstr>
      <vt:lpstr>PowerPoint Presentation</vt:lpstr>
      <vt:lpstr>PowerPoint Presentation</vt:lpstr>
      <vt:lpstr>Volunteering at  The Ecology Centre</vt:lpstr>
      <vt:lpstr>PowerPoint Presentation</vt:lpstr>
      <vt:lpstr>PowerPoint Presentation</vt:lpstr>
      <vt:lpstr>Benefits of volunteering at The Ecology Centre</vt:lpstr>
      <vt:lpstr>PowerPoint Presentation</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588</cp:revision>
  <dcterms:created xsi:type="dcterms:W3CDTF">2024-10-15T08:48:23Z</dcterms:created>
  <dcterms:modified xsi:type="dcterms:W3CDTF">2025-01-20T09:44:13Z</dcterms:modified>
</cp:coreProperties>
</file>